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75" r:id="rId3"/>
    <p:sldId id="276" r:id="rId4"/>
    <p:sldId id="280" r:id="rId5"/>
    <p:sldId id="266" r:id="rId6"/>
    <p:sldId id="267" r:id="rId7"/>
    <p:sldId id="262" r:id="rId8"/>
    <p:sldId id="283" r:id="rId9"/>
    <p:sldId id="264" r:id="rId10"/>
    <p:sldId id="274" r:id="rId11"/>
    <p:sldId id="257" r:id="rId12"/>
    <p:sldId id="273" r:id="rId13"/>
    <p:sldId id="271" r:id="rId14"/>
    <p:sldId id="272" r:id="rId15"/>
    <p:sldId id="259" r:id="rId16"/>
    <p:sldId id="265" r:id="rId17"/>
    <p:sldId id="260" r:id="rId18"/>
    <p:sldId id="279" r:id="rId19"/>
    <p:sldId id="261" r:id="rId20"/>
    <p:sldId id="281" r:id="rId21"/>
    <p:sldId id="258" r:id="rId22"/>
    <p:sldId id="284" r:id="rId23"/>
    <p:sldId id="278" r:id="rId24"/>
    <p:sldId id="282" r:id="rId25"/>
    <p:sldId id="277" r:id="rId26"/>
    <p:sldId id="268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86190" autoAdjust="0"/>
  </p:normalViewPr>
  <p:slideViewPr>
    <p:cSldViewPr>
      <p:cViewPr varScale="1">
        <p:scale>
          <a:sx n="71" d="100"/>
          <a:sy n="71" d="100"/>
        </p:scale>
        <p:origin x="-11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7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DD184-78C2-48C2-9012-FE5FC529CFB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ADA3CCA-15D8-42F8-BCCE-A313340CD5BA}">
      <dgm:prSet/>
      <dgm:spPr/>
      <dgm:t>
        <a:bodyPr/>
        <a:lstStyle/>
        <a:p>
          <a:pPr rtl="0"/>
          <a:r>
            <a:rPr kumimoji="1" lang="ja-JP" baseline="0" dirty="0" smtClean="0"/>
            <a:t>開発環境</a:t>
          </a:r>
          <a:endParaRPr lang="ja-JP" dirty="0"/>
        </a:p>
      </dgm:t>
    </dgm:pt>
    <dgm:pt modelId="{CE033122-2C1D-4BF1-95B7-A3F6B919E89D}" type="parTrans" cxnId="{97D73395-C7B4-41A8-8A17-8EC8C63B003C}">
      <dgm:prSet/>
      <dgm:spPr/>
      <dgm:t>
        <a:bodyPr/>
        <a:lstStyle/>
        <a:p>
          <a:endParaRPr kumimoji="1" lang="ja-JP" altLang="en-US"/>
        </a:p>
      </dgm:t>
    </dgm:pt>
    <dgm:pt modelId="{9BFEE9B1-64F8-4F58-8B04-25E9CFFC5F1F}" type="sibTrans" cxnId="{97D73395-C7B4-41A8-8A17-8EC8C63B003C}">
      <dgm:prSet/>
      <dgm:spPr/>
      <dgm:t>
        <a:bodyPr/>
        <a:lstStyle/>
        <a:p>
          <a:endParaRPr kumimoji="1" lang="ja-JP" altLang="en-US"/>
        </a:p>
      </dgm:t>
    </dgm:pt>
    <dgm:pt modelId="{FA1EC7DB-6A63-485F-B2B3-8572471343B4}">
      <dgm:prSet/>
      <dgm:spPr/>
      <dgm:t>
        <a:bodyPr/>
        <a:lstStyle/>
        <a:p>
          <a:pPr rtl="0"/>
          <a:r>
            <a:rPr kumimoji="1" lang="ja-JP" baseline="0" dirty="0" smtClean="0"/>
            <a:t>配布形態</a:t>
          </a:r>
          <a:endParaRPr kumimoji="1" lang="en-US" baseline="0" dirty="0"/>
        </a:p>
      </dgm:t>
    </dgm:pt>
    <dgm:pt modelId="{559FA31D-B1AA-456A-BF49-84BBD8689AA6}" type="parTrans" cxnId="{73FB0440-E121-4D37-850F-BBDF527F7564}">
      <dgm:prSet/>
      <dgm:spPr/>
      <dgm:t>
        <a:bodyPr/>
        <a:lstStyle/>
        <a:p>
          <a:endParaRPr kumimoji="1" lang="ja-JP" altLang="en-US"/>
        </a:p>
      </dgm:t>
    </dgm:pt>
    <dgm:pt modelId="{2624F526-E2B3-4243-8BA3-FBE85C7B137E}" type="sibTrans" cxnId="{73FB0440-E121-4D37-850F-BBDF527F7564}">
      <dgm:prSet/>
      <dgm:spPr/>
      <dgm:t>
        <a:bodyPr/>
        <a:lstStyle/>
        <a:p>
          <a:endParaRPr kumimoji="1" lang="ja-JP" altLang="en-US"/>
        </a:p>
      </dgm:t>
    </dgm:pt>
    <dgm:pt modelId="{B0893B3B-F128-4CB5-92BC-CEA66FF2A518}">
      <dgm:prSet/>
      <dgm:spPr/>
      <dgm:t>
        <a:bodyPr/>
        <a:lstStyle/>
        <a:p>
          <a:pPr rtl="0"/>
          <a:r>
            <a:rPr kumimoji="1" lang="ja-JP" baseline="0" dirty="0" smtClean="0"/>
            <a:t>マーケットプレースによるダウンロード販売</a:t>
          </a:r>
          <a:r>
            <a:rPr kumimoji="1" lang="ja-JP" altLang="en-US" baseline="0" dirty="0" smtClean="0"/>
            <a:t>（お試し版あり）</a:t>
          </a:r>
          <a:endParaRPr kumimoji="1" lang="en-US" baseline="0" dirty="0"/>
        </a:p>
      </dgm:t>
    </dgm:pt>
    <dgm:pt modelId="{F40F8758-8989-44DE-AB2A-B7A25B5E2B33}" type="parTrans" cxnId="{EAA6F913-43AE-42A4-B1CD-A1A26718978A}">
      <dgm:prSet/>
      <dgm:spPr/>
      <dgm:t>
        <a:bodyPr/>
        <a:lstStyle/>
        <a:p>
          <a:endParaRPr kumimoji="1" lang="ja-JP" altLang="en-US"/>
        </a:p>
      </dgm:t>
    </dgm:pt>
    <dgm:pt modelId="{08FF8574-F6F7-400A-96D4-0DD06C8D5AE8}" type="sibTrans" cxnId="{EAA6F913-43AE-42A4-B1CD-A1A26718978A}">
      <dgm:prSet/>
      <dgm:spPr/>
      <dgm:t>
        <a:bodyPr/>
        <a:lstStyle/>
        <a:p>
          <a:endParaRPr kumimoji="1" lang="ja-JP" altLang="en-US"/>
        </a:p>
      </dgm:t>
    </dgm:pt>
    <dgm:pt modelId="{40EF0305-FF09-4288-A9A8-35E5C630B325}">
      <dgm:prSet/>
      <dgm:spPr/>
      <dgm:t>
        <a:bodyPr/>
        <a:lstStyle/>
        <a:p>
          <a:pPr rtl="0"/>
          <a:r>
            <a:rPr kumimoji="1" lang="ja-JP" baseline="0" dirty="0" smtClean="0"/>
            <a:t>プラットフォーム</a:t>
          </a:r>
          <a:endParaRPr kumimoji="1" lang="en-US" baseline="0" dirty="0"/>
        </a:p>
      </dgm:t>
    </dgm:pt>
    <dgm:pt modelId="{1A443038-9087-465D-BEC4-2479F60BBEA3}" type="parTrans" cxnId="{850B6381-E524-49F4-9D74-3D5B7925FFC7}">
      <dgm:prSet/>
      <dgm:spPr/>
      <dgm:t>
        <a:bodyPr/>
        <a:lstStyle/>
        <a:p>
          <a:endParaRPr kumimoji="1" lang="ja-JP" altLang="en-US"/>
        </a:p>
      </dgm:t>
    </dgm:pt>
    <dgm:pt modelId="{3D51E2B8-7CCE-49F0-B539-5F316313E34E}" type="sibTrans" cxnId="{850B6381-E524-49F4-9D74-3D5B7925FFC7}">
      <dgm:prSet/>
      <dgm:spPr/>
      <dgm:t>
        <a:bodyPr/>
        <a:lstStyle/>
        <a:p>
          <a:endParaRPr kumimoji="1" lang="ja-JP" altLang="en-US"/>
        </a:p>
      </dgm:t>
    </dgm:pt>
    <dgm:pt modelId="{1A31E2D6-4816-4808-9573-18FCF2E2217B}">
      <dgm:prSet/>
      <dgm:spPr/>
      <dgm:t>
        <a:bodyPr/>
        <a:lstStyle/>
        <a:p>
          <a:pPr rtl="0"/>
          <a:r>
            <a:rPr kumimoji="1" lang="en-US" baseline="0" dirty="0" smtClean="0"/>
            <a:t>XNA Game Studio 3.1</a:t>
          </a:r>
          <a:r>
            <a:rPr kumimoji="1" lang="ja-JP" altLang="en-US" baseline="0" dirty="0" smtClean="0"/>
            <a:t>（日本語版）</a:t>
          </a:r>
          <a:endParaRPr lang="ja-JP" dirty="0"/>
        </a:p>
      </dgm:t>
    </dgm:pt>
    <dgm:pt modelId="{E2C37644-C8CB-4A63-90D0-272C5210827F}" type="parTrans" cxnId="{7B33C189-D42C-452D-9D9E-7ADD6ED9EA1D}">
      <dgm:prSet/>
      <dgm:spPr/>
      <dgm:t>
        <a:bodyPr/>
        <a:lstStyle/>
        <a:p>
          <a:endParaRPr kumimoji="1" lang="ja-JP" altLang="en-US"/>
        </a:p>
      </dgm:t>
    </dgm:pt>
    <dgm:pt modelId="{74B24897-BDFC-487D-BDD8-25F5A0A661D3}" type="sibTrans" cxnId="{7B33C189-D42C-452D-9D9E-7ADD6ED9EA1D}">
      <dgm:prSet/>
      <dgm:spPr/>
      <dgm:t>
        <a:bodyPr/>
        <a:lstStyle/>
        <a:p>
          <a:endParaRPr kumimoji="1" lang="ja-JP" altLang="en-US"/>
        </a:p>
      </dgm:t>
    </dgm:pt>
    <dgm:pt modelId="{9BAD55D8-0373-4A6D-8B11-9D3A78D0D850}">
      <dgm:prSet/>
      <dgm:spPr/>
      <dgm:t>
        <a:bodyPr/>
        <a:lstStyle/>
        <a:p>
          <a:pPr rtl="0"/>
          <a:r>
            <a:rPr kumimoji="1" lang="en-US" baseline="0" dirty="0" smtClean="0"/>
            <a:t>Xbox LIVE</a:t>
          </a:r>
          <a:r>
            <a:rPr kumimoji="1" lang="ja-JP" baseline="0" dirty="0" smtClean="0"/>
            <a:t>インディーズゲーム</a:t>
          </a:r>
          <a:r>
            <a:rPr kumimoji="1" lang="en-US" altLang="ja-JP" baseline="0" dirty="0" smtClean="0"/>
            <a:t> (Xbox LIVE Indie Games)</a:t>
          </a:r>
          <a:endParaRPr kumimoji="1" lang="en-US" baseline="0" dirty="0"/>
        </a:p>
      </dgm:t>
    </dgm:pt>
    <dgm:pt modelId="{62C46D1A-BA82-4822-BBC7-C13602F453BA}" type="parTrans" cxnId="{AD1E7CB4-9C25-49F8-8184-BC58686A3A49}">
      <dgm:prSet/>
      <dgm:spPr/>
      <dgm:t>
        <a:bodyPr/>
        <a:lstStyle/>
        <a:p>
          <a:endParaRPr kumimoji="1" lang="ja-JP" altLang="en-US"/>
        </a:p>
      </dgm:t>
    </dgm:pt>
    <dgm:pt modelId="{E7085A9B-DF3B-4A19-AA77-4E1017D069D7}" type="sibTrans" cxnId="{AD1E7CB4-9C25-49F8-8184-BC58686A3A49}">
      <dgm:prSet/>
      <dgm:spPr/>
      <dgm:t>
        <a:bodyPr/>
        <a:lstStyle/>
        <a:p>
          <a:endParaRPr kumimoji="1" lang="ja-JP" altLang="en-US"/>
        </a:p>
      </dgm:t>
    </dgm:pt>
    <dgm:pt modelId="{9B799F43-60A0-4B18-8F06-7B8A10F08BDB}">
      <dgm:prSet/>
      <dgm:spPr/>
      <dgm:t>
        <a:bodyPr/>
        <a:lstStyle/>
        <a:p>
          <a:pPr rtl="0"/>
          <a:r>
            <a:rPr kumimoji="1" lang="en-US" altLang="ja-JP" baseline="0" dirty="0" smtClean="0"/>
            <a:t>XBLIG</a:t>
          </a:r>
          <a:r>
            <a:rPr kumimoji="1" lang="ja-JP" altLang="en-US" baseline="0" dirty="0" smtClean="0"/>
            <a:t>は</a:t>
          </a:r>
          <a:r>
            <a:rPr kumimoji="1" lang="ja-JP" baseline="0" dirty="0" smtClean="0"/>
            <a:t>「</a:t>
          </a:r>
          <a:r>
            <a:rPr kumimoji="1" lang="en-US" baseline="0" dirty="0" smtClean="0"/>
            <a:t>Xbox 360</a:t>
          </a:r>
          <a:r>
            <a:rPr kumimoji="1" lang="ja-JP" baseline="0" dirty="0" smtClean="0"/>
            <a:t>」</a:t>
          </a:r>
          <a:r>
            <a:rPr kumimoji="1" lang="en-US" altLang="ja-JP" baseline="0" dirty="0" smtClean="0"/>
            <a:t/>
          </a:r>
          <a:br>
            <a:rPr kumimoji="1" lang="en-US" altLang="ja-JP" baseline="0" dirty="0" smtClean="0"/>
          </a:br>
          <a:r>
            <a:rPr kumimoji="1" lang="ja-JP" altLang="en-US" baseline="0" dirty="0" smtClean="0"/>
            <a:t>（</a:t>
          </a:r>
          <a:r>
            <a:rPr kumimoji="1" lang="en-US" baseline="0" dirty="0" smtClean="0"/>
            <a:t>XNA GS</a:t>
          </a:r>
          <a:r>
            <a:rPr kumimoji="1" lang="ja-JP" altLang="en-US" baseline="0" dirty="0" smtClean="0"/>
            <a:t>は「</a:t>
          </a:r>
          <a:r>
            <a:rPr kumimoji="1" lang="en-US" altLang="ja-JP" baseline="0" dirty="0" smtClean="0"/>
            <a:t>Windows</a:t>
          </a:r>
          <a:r>
            <a:rPr kumimoji="1" lang="ja-JP" altLang="en-US" baseline="0" dirty="0" smtClean="0"/>
            <a:t>」「</a:t>
          </a:r>
          <a:r>
            <a:rPr kumimoji="1" lang="en-US" altLang="ja-JP" baseline="0" dirty="0" smtClean="0"/>
            <a:t>Xbox 360</a:t>
          </a:r>
          <a:r>
            <a:rPr kumimoji="1" lang="ja-JP" altLang="en-US" baseline="0" dirty="0" smtClean="0"/>
            <a:t>」「</a:t>
          </a:r>
          <a:r>
            <a:rPr kumimoji="1" lang="en-US" altLang="ja-JP" baseline="0" dirty="0" smtClean="0"/>
            <a:t>Zune</a:t>
          </a:r>
          <a:r>
            <a:rPr kumimoji="1" lang="ja-JP" altLang="en-US" baseline="0" dirty="0" smtClean="0"/>
            <a:t>」）</a:t>
          </a:r>
          <a:endParaRPr kumimoji="1" lang="en-US" baseline="0" dirty="0"/>
        </a:p>
      </dgm:t>
    </dgm:pt>
    <dgm:pt modelId="{034BBD14-9995-4904-9663-8A9ED5314349}" type="parTrans" cxnId="{37F1FD19-B025-4D4E-9DFE-499B129B7063}">
      <dgm:prSet/>
      <dgm:spPr/>
      <dgm:t>
        <a:bodyPr/>
        <a:lstStyle/>
        <a:p>
          <a:endParaRPr kumimoji="1" lang="ja-JP" altLang="en-US"/>
        </a:p>
      </dgm:t>
    </dgm:pt>
    <dgm:pt modelId="{C9249A4D-2307-4660-8403-E89A6D4C9AE1}" type="sibTrans" cxnId="{37F1FD19-B025-4D4E-9DFE-499B129B7063}">
      <dgm:prSet/>
      <dgm:spPr/>
      <dgm:t>
        <a:bodyPr/>
        <a:lstStyle/>
        <a:p>
          <a:endParaRPr kumimoji="1" lang="ja-JP" altLang="en-US"/>
        </a:p>
      </dgm:t>
    </dgm:pt>
    <dgm:pt modelId="{F69BD1B6-CAFC-44A4-8486-178BBCA2F09C}" type="pres">
      <dgm:prSet presAssocID="{0EDDD184-78C2-48C2-9012-FE5FC529CF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FAB4B7C-81C6-49C9-BA23-149787A8C3B0}" type="pres">
      <dgm:prSet presAssocID="{2ADA3CCA-15D8-42F8-BCCE-A313340CD5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DE2B08-B8E9-4288-8D0B-098026B82DF9}" type="pres">
      <dgm:prSet presAssocID="{2ADA3CCA-15D8-42F8-BCCE-A313340CD5B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C25C7C-C59A-4EF3-A3F9-5222A2174FF5}" type="pres">
      <dgm:prSet presAssocID="{FA1EC7DB-6A63-485F-B2B3-8572471343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42F560-40C2-42E8-89BD-172207B6D1E1}" type="pres">
      <dgm:prSet presAssocID="{FA1EC7DB-6A63-485F-B2B3-8572471343B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B3E953-7A50-4C3A-A7E5-897AFDCBD18A}" type="pres">
      <dgm:prSet presAssocID="{40EF0305-FF09-4288-A9A8-35E5C630B3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615DE6E-1045-4A2F-B6E1-76EFCA38338A}" type="pres">
      <dgm:prSet presAssocID="{40EF0305-FF09-4288-A9A8-35E5C630B32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619E6F3-8314-4F77-9F2E-897525D053D6}" type="presOf" srcId="{40EF0305-FF09-4288-A9A8-35E5C630B325}" destId="{BFB3E953-7A50-4C3A-A7E5-897AFDCBD18A}" srcOrd="0" destOrd="0" presId="urn:microsoft.com/office/officeart/2005/8/layout/vList2"/>
    <dgm:cxn modelId="{73DCEC96-197F-49E9-8CA4-E214E7947F16}" type="presOf" srcId="{1A31E2D6-4816-4808-9573-18FCF2E2217B}" destId="{36DE2B08-B8E9-4288-8D0B-098026B82DF9}" srcOrd="0" destOrd="0" presId="urn:microsoft.com/office/officeart/2005/8/layout/vList2"/>
    <dgm:cxn modelId="{EA64335B-E6A5-4F57-B325-4D83A922A5F6}" type="presOf" srcId="{FA1EC7DB-6A63-485F-B2B3-8572471343B4}" destId="{51C25C7C-C59A-4EF3-A3F9-5222A2174FF5}" srcOrd="0" destOrd="0" presId="urn:microsoft.com/office/officeart/2005/8/layout/vList2"/>
    <dgm:cxn modelId="{4C235818-04FC-4FB2-AC7A-F3790484E30F}" type="presOf" srcId="{0EDDD184-78C2-48C2-9012-FE5FC529CFBC}" destId="{F69BD1B6-CAFC-44A4-8486-178BBCA2F09C}" srcOrd="0" destOrd="0" presId="urn:microsoft.com/office/officeart/2005/8/layout/vList2"/>
    <dgm:cxn modelId="{7B33C189-D42C-452D-9D9E-7ADD6ED9EA1D}" srcId="{2ADA3CCA-15D8-42F8-BCCE-A313340CD5BA}" destId="{1A31E2D6-4816-4808-9573-18FCF2E2217B}" srcOrd="0" destOrd="0" parTransId="{E2C37644-C8CB-4A63-90D0-272C5210827F}" sibTransId="{74B24897-BDFC-487D-BDD8-25F5A0A661D3}"/>
    <dgm:cxn modelId="{6A524686-AC69-48A1-8B50-B3D3C1FA4DA1}" type="presOf" srcId="{2ADA3CCA-15D8-42F8-BCCE-A313340CD5BA}" destId="{8FAB4B7C-81C6-49C9-BA23-149787A8C3B0}" srcOrd="0" destOrd="0" presId="urn:microsoft.com/office/officeart/2005/8/layout/vList2"/>
    <dgm:cxn modelId="{73FB0440-E121-4D37-850F-BBDF527F7564}" srcId="{0EDDD184-78C2-48C2-9012-FE5FC529CFBC}" destId="{FA1EC7DB-6A63-485F-B2B3-8572471343B4}" srcOrd="1" destOrd="0" parTransId="{559FA31D-B1AA-456A-BF49-84BBD8689AA6}" sibTransId="{2624F526-E2B3-4243-8BA3-FBE85C7B137E}"/>
    <dgm:cxn modelId="{97D73395-C7B4-41A8-8A17-8EC8C63B003C}" srcId="{0EDDD184-78C2-48C2-9012-FE5FC529CFBC}" destId="{2ADA3CCA-15D8-42F8-BCCE-A313340CD5BA}" srcOrd="0" destOrd="0" parTransId="{CE033122-2C1D-4BF1-95B7-A3F6B919E89D}" sibTransId="{9BFEE9B1-64F8-4F58-8B04-25E9CFFC5F1F}"/>
    <dgm:cxn modelId="{E611500B-DA5C-4C28-8219-15DCB329F21A}" type="presOf" srcId="{9BAD55D8-0373-4A6D-8B11-9D3A78D0D850}" destId="{EF42F560-40C2-42E8-89BD-172207B6D1E1}" srcOrd="0" destOrd="0" presId="urn:microsoft.com/office/officeart/2005/8/layout/vList2"/>
    <dgm:cxn modelId="{88214A0C-D724-4279-925B-A81D88F4FD05}" type="presOf" srcId="{B0893B3B-F128-4CB5-92BC-CEA66FF2A518}" destId="{EF42F560-40C2-42E8-89BD-172207B6D1E1}" srcOrd="0" destOrd="1" presId="urn:microsoft.com/office/officeart/2005/8/layout/vList2"/>
    <dgm:cxn modelId="{AD1E7CB4-9C25-49F8-8184-BC58686A3A49}" srcId="{FA1EC7DB-6A63-485F-B2B3-8572471343B4}" destId="{9BAD55D8-0373-4A6D-8B11-9D3A78D0D850}" srcOrd="0" destOrd="0" parTransId="{62C46D1A-BA82-4822-BBC7-C13602F453BA}" sibTransId="{E7085A9B-DF3B-4A19-AA77-4E1017D069D7}"/>
    <dgm:cxn modelId="{46169C3F-DAA6-45DB-AC61-1D7F79789E3B}" type="presOf" srcId="{9B799F43-60A0-4B18-8F06-7B8A10F08BDB}" destId="{E615DE6E-1045-4A2F-B6E1-76EFCA38338A}" srcOrd="0" destOrd="0" presId="urn:microsoft.com/office/officeart/2005/8/layout/vList2"/>
    <dgm:cxn modelId="{EAA6F913-43AE-42A4-B1CD-A1A26718978A}" srcId="{9BAD55D8-0373-4A6D-8B11-9D3A78D0D850}" destId="{B0893B3B-F128-4CB5-92BC-CEA66FF2A518}" srcOrd="0" destOrd="0" parTransId="{F40F8758-8989-44DE-AB2A-B7A25B5E2B33}" sibTransId="{08FF8574-F6F7-400A-96D4-0DD06C8D5AE8}"/>
    <dgm:cxn modelId="{37F1FD19-B025-4D4E-9DFE-499B129B7063}" srcId="{40EF0305-FF09-4288-A9A8-35E5C630B325}" destId="{9B799F43-60A0-4B18-8F06-7B8A10F08BDB}" srcOrd="0" destOrd="0" parTransId="{034BBD14-9995-4904-9663-8A9ED5314349}" sibTransId="{C9249A4D-2307-4660-8403-E89A6D4C9AE1}"/>
    <dgm:cxn modelId="{850B6381-E524-49F4-9D74-3D5B7925FFC7}" srcId="{0EDDD184-78C2-48C2-9012-FE5FC529CFBC}" destId="{40EF0305-FF09-4288-A9A8-35E5C630B325}" srcOrd="2" destOrd="0" parTransId="{1A443038-9087-465D-BEC4-2479F60BBEA3}" sibTransId="{3D51E2B8-7CCE-49F0-B539-5F316313E34E}"/>
    <dgm:cxn modelId="{11EF77D2-D8BC-47BD-8272-6DC75CF3EA50}" type="presParOf" srcId="{F69BD1B6-CAFC-44A4-8486-178BBCA2F09C}" destId="{8FAB4B7C-81C6-49C9-BA23-149787A8C3B0}" srcOrd="0" destOrd="0" presId="urn:microsoft.com/office/officeart/2005/8/layout/vList2"/>
    <dgm:cxn modelId="{24B785FE-27D9-4A39-A2C8-A47E63CDC334}" type="presParOf" srcId="{F69BD1B6-CAFC-44A4-8486-178BBCA2F09C}" destId="{36DE2B08-B8E9-4288-8D0B-098026B82DF9}" srcOrd="1" destOrd="0" presId="urn:microsoft.com/office/officeart/2005/8/layout/vList2"/>
    <dgm:cxn modelId="{CE4E5CCC-F338-4289-9C32-789C76F30212}" type="presParOf" srcId="{F69BD1B6-CAFC-44A4-8486-178BBCA2F09C}" destId="{51C25C7C-C59A-4EF3-A3F9-5222A2174FF5}" srcOrd="2" destOrd="0" presId="urn:microsoft.com/office/officeart/2005/8/layout/vList2"/>
    <dgm:cxn modelId="{44D1227F-8A24-4EAC-8E2A-1313BDE951B8}" type="presParOf" srcId="{F69BD1B6-CAFC-44A4-8486-178BBCA2F09C}" destId="{EF42F560-40C2-42E8-89BD-172207B6D1E1}" srcOrd="3" destOrd="0" presId="urn:microsoft.com/office/officeart/2005/8/layout/vList2"/>
    <dgm:cxn modelId="{075CD07C-4698-43DF-AE5F-8AAC9BC9A240}" type="presParOf" srcId="{F69BD1B6-CAFC-44A4-8486-178BBCA2F09C}" destId="{BFB3E953-7A50-4C3A-A7E5-897AFDCBD18A}" srcOrd="4" destOrd="0" presId="urn:microsoft.com/office/officeart/2005/8/layout/vList2"/>
    <dgm:cxn modelId="{0611E4E6-173E-44D3-8662-1096F8A9BFDC}" type="presParOf" srcId="{F69BD1B6-CAFC-44A4-8486-178BBCA2F09C}" destId="{E615DE6E-1045-4A2F-B6E1-76EFCA38338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CBFDD-4CBF-4A8D-B69E-BED65B78EAD0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4EBD815-8D7C-4B7A-A994-038FF56D8135}">
      <dgm:prSet phldrT="[テキスト]"/>
      <dgm:spPr/>
      <dgm:t>
        <a:bodyPr/>
        <a:lstStyle/>
        <a:p>
          <a:r>
            <a:rPr kumimoji="1" lang="ja-JP" altLang="en-US" dirty="0" smtClean="0"/>
            <a:t>大量のオブジェクト</a:t>
          </a:r>
          <a:endParaRPr kumimoji="1" lang="ja-JP" altLang="en-US" dirty="0"/>
        </a:p>
      </dgm:t>
    </dgm:pt>
    <dgm:pt modelId="{1E1F34B8-58DA-4CAE-B212-B674C016215E}" type="parTrans" cxnId="{5CAF3083-3013-4C52-A0E8-C066D6E57E01}">
      <dgm:prSet/>
      <dgm:spPr/>
      <dgm:t>
        <a:bodyPr/>
        <a:lstStyle/>
        <a:p>
          <a:endParaRPr kumimoji="1" lang="ja-JP" altLang="en-US"/>
        </a:p>
      </dgm:t>
    </dgm:pt>
    <dgm:pt modelId="{B93AF2A7-1405-4353-9B22-4C28D5605956}" type="sibTrans" cxnId="{5CAF3083-3013-4C52-A0E8-C066D6E57E01}">
      <dgm:prSet/>
      <dgm:spPr/>
      <dgm:t>
        <a:bodyPr/>
        <a:lstStyle/>
        <a:p>
          <a:endParaRPr kumimoji="1" lang="ja-JP" altLang="en-US"/>
        </a:p>
      </dgm:t>
    </dgm:pt>
    <dgm:pt modelId="{CC2D73E1-22EE-4C3D-AB49-64BBBB86C353}">
      <dgm:prSet phldrT="[テキスト]"/>
      <dgm:spPr/>
      <dgm:t>
        <a:bodyPr/>
        <a:lstStyle/>
        <a:p>
          <a:r>
            <a:rPr kumimoji="1" lang="ja-JP" altLang="en-US" dirty="0" smtClean="0"/>
            <a:t>オブジェクトプール</a:t>
          </a:r>
          <a:endParaRPr kumimoji="1" lang="ja-JP" altLang="en-US" dirty="0"/>
        </a:p>
      </dgm:t>
    </dgm:pt>
    <dgm:pt modelId="{613F5661-B263-4309-A03F-5E71ED89995C}" type="parTrans" cxnId="{9336C111-6453-4F4C-A92D-4074B9716DA7}">
      <dgm:prSet/>
      <dgm:spPr/>
      <dgm:t>
        <a:bodyPr/>
        <a:lstStyle/>
        <a:p>
          <a:endParaRPr kumimoji="1" lang="ja-JP" altLang="en-US"/>
        </a:p>
      </dgm:t>
    </dgm:pt>
    <dgm:pt modelId="{8DE569E7-B91B-4781-9408-DA00ECCBE2D9}" type="sibTrans" cxnId="{9336C111-6453-4F4C-A92D-4074B9716DA7}">
      <dgm:prSet/>
      <dgm:spPr/>
      <dgm:t>
        <a:bodyPr/>
        <a:lstStyle/>
        <a:p>
          <a:endParaRPr kumimoji="1" lang="ja-JP" altLang="en-US"/>
        </a:p>
      </dgm:t>
    </dgm:pt>
    <dgm:pt modelId="{317BF9EA-F449-4E7C-B3C8-81E4E40A01A9}">
      <dgm:prSet phldrT="[テキスト]"/>
      <dgm:spPr/>
      <dgm:t>
        <a:bodyPr/>
        <a:lstStyle/>
        <a:p>
          <a:r>
            <a:rPr kumimoji="1" lang="ja-JP" altLang="en-US" dirty="0" smtClean="0"/>
            <a:t>必要なオブジェクトを生成しておき、オブジェクトを使いまわす</a:t>
          </a:r>
          <a:endParaRPr kumimoji="1" lang="ja-JP" altLang="en-US" dirty="0"/>
        </a:p>
      </dgm:t>
    </dgm:pt>
    <dgm:pt modelId="{DC2A8D43-8BC8-40B1-9654-896ADCBAB334}" type="parTrans" cxnId="{70E32816-2B20-4D10-8660-CB7C238DF02F}">
      <dgm:prSet/>
      <dgm:spPr/>
      <dgm:t>
        <a:bodyPr/>
        <a:lstStyle/>
        <a:p>
          <a:endParaRPr kumimoji="1" lang="ja-JP" altLang="en-US"/>
        </a:p>
      </dgm:t>
    </dgm:pt>
    <dgm:pt modelId="{36E5B2B5-B43B-47DC-917E-FF0B6B3CFE61}" type="sibTrans" cxnId="{70E32816-2B20-4D10-8660-CB7C238DF02F}">
      <dgm:prSet/>
      <dgm:spPr/>
      <dgm:t>
        <a:bodyPr/>
        <a:lstStyle/>
        <a:p>
          <a:endParaRPr kumimoji="1" lang="ja-JP" altLang="en-US"/>
        </a:p>
      </dgm:t>
    </dgm:pt>
    <dgm:pt modelId="{464866E9-658C-4130-9F6A-52800ECAD8EF}">
      <dgm:prSet phldrT="[テキスト]"/>
      <dgm:spPr/>
      <dgm:t>
        <a:bodyPr/>
        <a:lstStyle/>
        <a:p>
          <a:r>
            <a:rPr lang="ja-JP" altLang="en-US" dirty="0" smtClean="0"/>
            <a:t>たとえば「シューティングゲームの弾幕」</a:t>
          </a:r>
          <a:endParaRPr kumimoji="1" lang="ja-JP" altLang="en-US" dirty="0"/>
        </a:p>
      </dgm:t>
    </dgm:pt>
    <dgm:pt modelId="{22B271EF-CDCF-4F1E-B781-BE15A78CE075}" type="parTrans" cxnId="{DB81F0F0-3C58-4AF3-A479-432A2DF5BF4E}">
      <dgm:prSet/>
      <dgm:spPr/>
      <dgm:t>
        <a:bodyPr/>
        <a:lstStyle/>
        <a:p>
          <a:endParaRPr kumimoji="1" lang="ja-JP" altLang="en-US"/>
        </a:p>
      </dgm:t>
    </dgm:pt>
    <dgm:pt modelId="{5A3B7101-6120-41B1-84EB-CC6E8BA50A84}" type="sibTrans" cxnId="{DB81F0F0-3C58-4AF3-A479-432A2DF5BF4E}">
      <dgm:prSet/>
      <dgm:spPr/>
      <dgm:t>
        <a:bodyPr/>
        <a:lstStyle/>
        <a:p>
          <a:endParaRPr kumimoji="1" lang="ja-JP" altLang="en-US"/>
        </a:p>
      </dgm:t>
    </dgm:pt>
    <dgm:pt modelId="{BB21A3BF-75C9-4732-B8EB-8DC5410AD591}">
      <dgm:prSet phldrT="[テキスト]"/>
      <dgm:spPr/>
      <dgm:t>
        <a:bodyPr/>
        <a:lstStyle/>
        <a:p>
          <a:r>
            <a:rPr lang="ja-JP" altLang="en-US" dirty="0" smtClean="0"/>
            <a:t>ガベージコレクション</a:t>
          </a:r>
          <a:endParaRPr kumimoji="1" lang="ja-JP" altLang="en-US" dirty="0"/>
        </a:p>
      </dgm:t>
    </dgm:pt>
    <dgm:pt modelId="{B6CFA825-B66D-4CCB-ACCE-D3853D4521D7}" type="parTrans" cxnId="{62130F19-CD8D-43FE-B99B-628D37B425BF}">
      <dgm:prSet/>
      <dgm:spPr/>
      <dgm:t>
        <a:bodyPr/>
        <a:lstStyle/>
        <a:p>
          <a:endParaRPr kumimoji="1" lang="ja-JP" altLang="en-US"/>
        </a:p>
      </dgm:t>
    </dgm:pt>
    <dgm:pt modelId="{245DBE19-8830-4F97-95EB-815427530559}" type="sibTrans" cxnId="{62130F19-CD8D-43FE-B99B-628D37B425BF}">
      <dgm:prSet/>
      <dgm:spPr/>
      <dgm:t>
        <a:bodyPr/>
        <a:lstStyle/>
        <a:p>
          <a:endParaRPr kumimoji="1" lang="ja-JP" altLang="en-US"/>
        </a:p>
      </dgm:t>
    </dgm:pt>
    <dgm:pt modelId="{F5EF12F8-FC87-44B2-B816-645BCDAC66D8}">
      <dgm:prSet/>
      <dgm:spPr/>
      <dgm:t>
        <a:bodyPr/>
        <a:lstStyle/>
        <a:p>
          <a:r>
            <a:rPr kumimoji="1" lang="en-US" altLang="ja-JP" dirty="0" smtClean="0"/>
            <a:t>Xbox 360</a:t>
          </a:r>
          <a:r>
            <a:rPr kumimoji="1" lang="ja-JP" altLang="en-US" dirty="0" smtClean="0"/>
            <a:t>では「</a:t>
          </a:r>
          <a:r>
            <a:rPr lang="en-US" altLang="ja-JP" dirty="0" smtClean="0"/>
            <a:t>.NET Compact Framework</a:t>
          </a:r>
          <a:r>
            <a:rPr lang="ja-JP" altLang="en-US" dirty="0" smtClean="0"/>
            <a:t>」なので、ガベージコレクションの性能も違う</a:t>
          </a:r>
          <a:endParaRPr lang="en-US" altLang="ja-JP" dirty="0" smtClean="0"/>
        </a:p>
      </dgm:t>
    </dgm:pt>
    <dgm:pt modelId="{6FA6C601-6C8D-404C-B6C5-CF2A13B69EF8}" type="parTrans" cxnId="{452A75BE-E2F3-4362-9F16-83CC40AFEE56}">
      <dgm:prSet/>
      <dgm:spPr/>
      <dgm:t>
        <a:bodyPr/>
        <a:lstStyle/>
        <a:p>
          <a:endParaRPr kumimoji="1" lang="ja-JP" altLang="en-US"/>
        </a:p>
      </dgm:t>
    </dgm:pt>
    <dgm:pt modelId="{317450D2-0B89-42E9-A932-3A3FFB7062BE}" type="sibTrans" cxnId="{452A75BE-E2F3-4362-9F16-83CC40AFEE56}">
      <dgm:prSet/>
      <dgm:spPr/>
      <dgm:t>
        <a:bodyPr/>
        <a:lstStyle/>
        <a:p>
          <a:endParaRPr kumimoji="1" lang="ja-JP" altLang="en-US"/>
        </a:p>
      </dgm:t>
    </dgm:pt>
    <dgm:pt modelId="{19555B3E-D814-4A20-AA2E-809F4FDA2D00}">
      <dgm:prSet/>
      <dgm:spPr/>
      <dgm:t>
        <a:bodyPr/>
        <a:lstStyle/>
        <a:p>
          <a:r>
            <a:rPr lang="ja-JP" altLang="en-US" dirty="0" smtClean="0"/>
            <a:t>ガベージが大量発生するコードを書くと</a:t>
          </a:r>
          <a:endParaRPr lang="en-US" altLang="ja-JP" dirty="0" smtClean="0"/>
        </a:p>
      </dgm:t>
    </dgm:pt>
    <dgm:pt modelId="{0B2BE7B2-5851-4BB7-8858-F959831110B9}" type="parTrans" cxnId="{7AEB765A-6F80-4101-AD78-F24EDF8BBB69}">
      <dgm:prSet/>
      <dgm:spPr/>
      <dgm:t>
        <a:bodyPr/>
        <a:lstStyle/>
        <a:p>
          <a:endParaRPr kumimoji="1" lang="ja-JP" altLang="en-US"/>
        </a:p>
      </dgm:t>
    </dgm:pt>
    <dgm:pt modelId="{C9584C4C-B4A6-499D-8636-A42EE2D86644}" type="sibTrans" cxnId="{7AEB765A-6F80-4101-AD78-F24EDF8BBB69}">
      <dgm:prSet/>
      <dgm:spPr/>
      <dgm:t>
        <a:bodyPr/>
        <a:lstStyle/>
        <a:p>
          <a:endParaRPr kumimoji="1" lang="ja-JP" altLang="en-US"/>
        </a:p>
      </dgm:t>
    </dgm:pt>
    <dgm:pt modelId="{F2AECD1B-33A9-45B0-82CD-A9073742A6DC}">
      <dgm:prSet/>
      <dgm:spPr/>
      <dgm:t>
        <a:bodyPr/>
        <a:lstStyle/>
        <a:p>
          <a:r>
            <a:rPr lang="ja-JP" altLang="en-US" dirty="0" smtClean="0"/>
            <a:t>ゲームが遅くなってしまうこともある</a:t>
          </a:r>
          <a:endParaRPr lang="en-US" altLang="ja-JP" dirty="0" smtClean="0"/>
        </a:p>
      </dgm:t>
    </dgm:pt>
    <dgm:pt modelId="{358863F6-ED0C-4A86-9F76-FCF0A87C4A5A}" type="parTrans" cxnId="{537FC4C1-87EF-4B8A-8D05-6E80F0BAE25A}">
      <dgm:prSet/>
      <dgm:spPr/>
      <dgm:t>
        <a:bodyPr/>
        <a:lstStyle/>
        <a:p>
          <a:endParaRPr kumimoji="1" lang="ja-JP" altLang="en-US"/>
        </a:p>
      </dgm:t>
    </dgm:pt>
    <dgm:pt modelId="{0954E93B-CABE-4B3A-B838-61E79D485C80}" type="sibTrans" cxnId="{537FC4C1-87EF-4B8A-8D05-6E80F0BAE25A}">
      <dgm:prSet/>
      <dgm:spPr/>
      <dgm:t>
        <a:bodyPr/>
        <a:lstStyle/>
        <a:p>
          <a:endParaRPr kumimoji="1" lang="ja-JP" altLang="en-US"/>
        </a:p>
      </dgm:t>
    </dgm:pt>
    <dgm:pt modelId="{2D0CEE0F-5E75-46B4-89C5-10C60E8F9594}" type="pres">
      <dgm:prSet presAssocID="{EBECBFDD-4CBF-4A8D-B69E-BED65B78EA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B11F1F5-3097-47C1-89AE-B7F3749F3B12}" type="pres">
      <dgm:prSet presAssocID="{CC2D73E1-22EE-4C3D-AB49-64BBBB86C353}" presName="boxAndChildren" presStyleCnt="0"/>
      <dgm:spPr/>
    </dgm:pt>
    <dgm:pt modelId="{A6AB40C7-CDA8-47AA-819C-E61391C57589}" type="pres">
      <dgm:prSet presAssocID="{CC2D73E1-22EE-4C3D-AB49-64BBBB86C353}" presName="parentTextBox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ECAF426F-F538-4C2A-9EC7-7E5EBAEFA4EB}" type="pres">
      <dgm:prSet presAssocID="{CC2D73E1-22EE-4C3D-AB49-64BBBB86C353}" presName="entireBox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1E3732AE-5DD7-4FD9-8517-A08E26784BDF}" type="pres">
      <dgm:prSet presAssocID="{CC2D73E1-22EE-4C3D-AB49-64BBBB86C353}" presName="descendantBox" presStyleCnt="0"/>
      <dgm:spPr/>
    </dgm:pt>
    <dgm:pt modelId="{B6512756-CFCA-42AD-B6F8-A35FDE7FA95A}" type="pres">
      <dgm:prSet presAssocID="{317BF9EA-F449-4E7C-B3C8-81E4E40A01A9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30B6CD-EDA2-42E1-9E9B-2C923F280BE9}" type="pres">
      <dgm:prSet presAssocID="{B93AF2A7-1405-4353-9B22-4C28D5605956}" presName="sp" presStyleCnt="0"/>
      <dgm:spPr/>
    </dgm:pt>
    <dgm:pt modelId="{29A9FD62-B29B-44BF-9E16-8A4D238F2810}" type="pres">
      <dgm:prSet presAssocID="{64EBD815-8D7C-4B7A-A994-038FF56D8135}" presName="arrowAndChildren" presStyleCnt="0"/>
      <dgm:spPr/>
    </dgm:pt>
    <dgm:pt modelId="{6A1AD4E1-8A03-47DD-B284-E40E5EA84605}" type="pres">
      <dgm:prSet presAssocID="{64EBD815-8D7C-4B7A-A994-038FF56D8135}" presName="parentTextArrow" presStyleLbl="node1" presStyleIdx="0" presStyleCnt="4"/>
      <dgm:spPr/>
      <dgm:t>
        <a:bodyPr/>
        <a:lstStyle/>
        <a:p>
          <a:endParaRPr kumimoji="1" lang="ja-JP" altLang="en-US"/>
        </a:p>
      </dgm:t>
    </dgm:pt>
    <dgm:pt modelId="{89E7BE2C-02BA-42B0-9664-71F5060FF428}" type="pres">
      <dgm:prSet presAssocID="{64EBD815-8D7C-4B7A-A994-038FF56D8135}" presName="arrow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2540C09D-3DE0-42DA-BF81-EE91D3A719EF}" type="pres">
      <dgm:prSet presAssocID="{64EBD815-8D7C-4B7A-A994-038FF56D8135}" presName="descendantArrow" presStyleCnt="0"/>
      <dgm:spPr/>
    </dgm:pt>
    <dgm:pt modelId="{FDA3A4E8-D52B-4CDB-BFB5-8587C8E75D0F}" type="pres">
      <dgm:prSet presAssocID="{464866E9-658C-4130-9F6A-52800ECAD8EF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CDA5A54-FA7B-4614-953B-071A5AF98712}" type="pres">
      <dgm:prSet presAssocID="{C9584C4C-B4A6-499D-8636-A42EE2D86644}" presName="sp" presStyleCnt="0"/>
      <dgm:spPr/>
    </dgm:pt>
    <dgm:pt modelId="{43E6399E-70B5-4F33-A8B2-755FEFE14396}" type="pres">
      <dgm:prSet presAssocID="{19555B3E-D814-4A20-AA2E-809F4FDA2D00}" presName="arrowAndChildren" presStyleCnt="0"/>
      <dgm:spPr/>
    </dgm:pt>
    <dgm:pt modelId="{19127063-DD6D-4C54-97CE-D0D12D87D210}" type="pres">
      <dgm:prSet presAssocID="{19555B3E-D814-4A20-AA2E-809F4FDA2D00}" presName="parentTextArrow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5445773B-B7D1-414F-96B4-14742C16CD51}" type="pres">
      <dgm:prSet presAssocID="{19555B3E-D814-4A20-AA2E-809F4FDA2D00}" presName="arrow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D54A84F9-E2CD-4EDE-9694-AB09807E4098}" type="pres">
      <dgm:prSet presAssocID="{19555B3E-D814-4A20-AA2E-809F4FDA2D00}" presName="descendantArrow" presStyleCnt="0"/>
      <dgm:spPr/>
    </dgm:pt>
    <dgm:pt modelId="{CCC79198-0B1E-4AB1-8566-0C924EBE2899}" type="pres">
      <dgm:prSet presAssocID="{F2AECD1B-33A9-45B0-82CD-A9073742A6D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B7B48B-D51E-4EF6-AB0F-FBAACA3E456B}" type="pres">
      <dgm:prSet presAssocID="{245DBE19-8830-4F97-95EB-815427530559}" presName="sp" presStyleCnt="0"/>
      <dgm:spPr/>
    </dgm:pt>
    <dgm:pt modelId="{0FC42092-145C-40D2-8C44-3E4E258C1251}" type="pres">
      <dgm:prSet presAssocID="{BB21A3BF-75C9-4732-B8EB-8DC5410AD591}" presName="arrowAndChildren" presStyleCnt="0"/>
      <dgm:spPr/>
    </dgm:pt>
    <dgm:pt modelId="{22F87D8A-40C0-405B-A18A-DE0F08D5A5CC}" type="pres">
      <dgm:prSet presAssocID="{BB21A3BF-75C9-4732-B8EB-8DC5410AD591}" presName="parentTextArrow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330810EF-E465-433E-B74C-DD4EB0F55F23}" type="pres">
      <dgm:prSet presAssocID="{BB21A3BF-75C9-4732-B8EB-8DC5410AD591}" presName="arrow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AF98E44C-6CDD-4984-8DD5-19309F6E36E6}" type="pres">
      <dgm:prSet presAssocID="{BB21A3BF-75C9-4732-B8EB-8DC5410AD591}" presName="descendantArrow" presStyleCnt="0"/>
      <dgm:spPr/>
    </dgm:pt>
    <dgm:pt modelId="{B0B794C4-4B73-4259-AA4A-07D93BD0C462}" type="pres">
      <dgm:prSet presAssocID="{F5EF12F8-FC87-44B2-B816-645BCDAC66D8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012AFA5-2344-4944-B2CC-5360AAA83930}" type="presOf" srcId="{464866E9-658C-4130-9F6A-52800ECAD8EF}" destId="{FDA3A4E8-D52B-4CDB-BFB5-8587C8E75D0F}" srcOrd="0" destOrd="0" presId="urn:microsoft.com/office/officeart/2005/8/layout/process4"/>
    <dgm:cxn modelId="{B1E57E9B-7BE1-4D6F-82DF-D86728D3A253}" type="presOf" srcId="{19555B3E-D814-4A20-AA2E-809F4FDA2D00}" destId="{19127063-DD6D-4C54-97CE-D0D12D87D210}" srcOrd="0" destOrd="0" presId="urn:microsoft.com/office/officeart/2005/8/layout/process4"/>
    <dgm:cxn modelId="{17A1407B-9147-4E92-BB35-B0CF0B8CB7CC}" type="presOf" srcId="{BB21A3BF-75C9-4732-B8EB-8DC5410AD591}" destId="{22F87D8A-40C0-405B-A18A-DE0F08D5A5CC}" srcOrd="0" destOrd="0" presId="urn:microsoft.com/office/officeart/2005/8/layout/process4"/>
    <dgm:cxn modelId="{F096FE75-BB66-4852-B5DC-A79CF57AC841}" type="presOf" srcId="{19555B3E-D814-4A20-AA2E-809F4FDA2D00}" destId="{5445773B-B7D1-414F-96B4-14742C16CD51}" srcOrd="1" destOrd="0" presId="urn:microsoft.com/office/officeart/2005/8/layout/process4"/>
    <dgm:cxn modelId="{D1B373FD-EB10-4E21-ABCC-34036445DCAE}" type="presOf" srcId="{EBECBFDD-4CBF-4A8D-B69E-BED65B78EAD0}" destId="{2D0CEE0F-5E75-46B4-89C5-10C60E8F9594}" srcOrd="0" destOrd="0" presId="urn:microsoft.com/office/officeart/2005/8/layout/process4"/>
    <dgm:cxn modelId="{07AB90B9-48A3-48A7-AEC3-1BF58E9887CC}" type="presOf" srcId="{CC2D73E1-22EE-4C3D-AB49-64BBBB86C353}" destId="{A6AB40C7-CDA8-47AA-819C-E61391C57589}" srcOrd="0" destOrd="0" presId="urn:microsoft.com/office/officeart/2005/8/layout/process4"/>
    <dgm:cxn modelId="{DB81F0F0-3C58-4AF3-A479-432A2DF5BF4E}" srcId="{64EBD815-8D7C-4B7A-A994-038FF56D8135}" destId="{464866E9-658C-4130-9F6A-52800ECAD8EF}" srcOrd="0" destOrd="0" parTransId="{22B271EF-CDCF-4F1E-B781-BE15A78CE075}" sibTransId="{5A3B7101-6120-41B1-84EB-CC6E8BA50A84}"/>
    <dgm:cxn modelId="{3052FE74-A024-408D-8216-9C59924B1420}" type="presOf" srcId="{64EBD815-8D7C-4B7A-A994-038FF56D8135}" destId="{6A1AD4E1-8A03-47DD-B284-E40E5EA84605}" srcOrd="0" destOrd="0" presId="urn:microsoft.com/office/officeart/2005/8/layout/process4"/>
    <dgm:cxn modelId="{452A75BE-E2F3-4362-9F16-83CC40AFEE56}" srcId="{BB21A3BF-75C9-4732-B8EB-8DC5410AD591}" destId="{F5EF12F8-FC87-44B2-B816-645BCDAC66D8}" srcOrd="0" destOrd="0" parTransId="{6FA6C601-6C8D-404C-B6C5-CF2A13B69EF8}" sibTransId="{317450D2-0B89-42E9-A932-3A3FFB7062BE}"/>
    <dgm:cxn modelId="{9336C111-6453-4F4C-A92D-4074B9716DA7}" srcId="{EBECBFDD-4CBF-4A8D-B69E-BED65B78EAD0}" destId="{CC2D73E1-22EE-4C3D-AB49-64BBBB86C353}" srcOrd="3" destOrd="0" parTransId="{613F5661-B263-4309-A03F-5E71ED89995C}" sibTransId="{8DE569E7-B91B-4781-9408-DA00ECCBE2D9}"/>
    <dgm:cxn modelId="{5CAF3083-3013-4C52-A0E8-C066D6E57E01}" srcId="{EBECBFDD-4CBF-4A8D-B69E-BED65B78EAD0}" destId="{64EBD815-8D7C-4B7A-A994-038FF56D8135}" srcOrd="2" destOrd="0" parTransId="{1E1F34B8-58DA-4CAE-B212-B674C016215E}" sibTransId="{B93AF2A7-1405-4353-9B22-4C28D5605956}"/>
    <dgm:cxn modelId="{537FC4C1-87EF-4B8A-8D05-6E80F0BAE25A}" srcId="{19555B3E-D814-4A20-AA2E-809F4FDA2D00}" destId="{F2AECD1B-33A9-45B0-82CD-A9073742A6DC}" srcOrd="0" destOrd="0" parTransId="{358863F6-ED0C-4A86-9F76-FCF0A87C4A5A}" sibTransId="{0954E93B-CABE-4B3A-B838-61E79D485C80}"/>
    <dgm:cxn modelId="{70E32816-2B20-4D10-8660-CB7C238DF02F}" srcId="{CC2D73E1-22EE-4C3D-AB49-64BBBB86C353}" destId="{317BF9EA-F449-4E7C-B3C8-81E4E40A01A9}" srcOrd="0" destOrd="0" parTransId="{DC2A8D43-8BC8-40B1-9654-896ADCBAB334}" sibTransId="{36E5B2B5-B43B-47DC-917E-FF0B6B3CFE61}"/>
    <dgm:cxn modelId="{8E9646B3-9302-463B-8EF3-A0F206835CA0}" type="presOf" srcId="{64EBD815-8D7C-4B7A-A994-038FF56D8135}" destId="{89E7BE2C-02BA-42B0-9664-71F5060FF428}" srcOrd="1" destOrd="0" presId="urn:microsoft.com/office/officeart/2005/8/layout/process4"/>
    <dgm:cxn modelId="{83F05DBA-6033-4609-80AA-5A3DE8053CA2}" type="presOf" srcId="{F2AECD1B-33A9-45B0-82CD-A9073742A6DC}" destId="{CCC79198-0B1E-4AB1-8566-0C924EBE2899}" srcOrd="0" destOrd="0" presId="urn:microsoft.com/office/officeart/2005/8/layout/process4"/>
    <dgm:cxn modelId="{7AEB765A-6F80-4101-AD78-F24EDF8BBB69}" srcId="{EBECBFDD-4CBF-4A8D-B69E-BED65B78EAD0}" destId="{19555B3E-D814-4A20-AA2E-809F4FDA2D00}" srcOrd="1" destOrd="0" parTransId="{0B2BE7B2-5851-4BB7-8858-F959831110B9}" sibTransId="{C9584C4C-B4A6-499D-8636-A42EE2D86644}"/>
    <dgm:cxn modelId="{CB3C46D5-2887-42C8-811C-8AC6D38989CA}" type="presOf" srcId="{317BF9EA-F449-4E7C-B3C8-81E4E40A01A9}" destId="{B6512756-CFCA-42AD-B6F8-A35FDE7FA95A}" srcOrd="0" destOrd="0" presId="urn:microsoft.com/office/officeart/2005/8/layout/process4"/>
    <dgm:cxn modelId="{62130F19-CD8D-43FE-B99B-628D37B425BF}" srcId="{EBECBFDD-4CBF-4A8D-B69E-BED65B78EAD0}" destId="{BB21A3BF-75C9-4732-B8EB-8DC5410AD591}" srcOrd="0" destOrd="0" parTransId="{B6CFA825-B66D-4CCB-ACCE-D3853D4521D7}" sibTransId="{245DBE19-8830-4F97-95EB-815427530559}"/>
    <dgm:cxn modelId="{32D4C31E-B13A-4AC5-A08E-13211E9BA130}" type="presOf" srcId="{BB21A3BF-75C9-4732-B8EB-8DC5410AD591}" destId="{330810EF-E465-433E-B74C-DD4EB0F55F23}" srcOrd="1" destOrd="0" presId="urn:microsoft.com/office/officeart/2005/8/layout/process4"/>
    <dgm:cxn modelId="{3ED2349E-3315-4357-BB77-6866D7F20360}" type="presOf" srcId="{F5EF12F8-FC87-44B2-B816-645BCDAC66D8}" destId="{B0B794C4-4B73-4259-AA4A-07D93BD0C462}" srcOrd="0" destOrd="0" presId="urn:microsoft.com/office/officeart/2005/8/layout/process4"/>
    <dgm:cxn modelId="{2B8AC821-B38A-4772-9510-30794FDB0A9F}" type="presOf" srcId="{CC2D73E1-22EE-4C3D-AB49-64BBBB86C353}" destId="{ECAF426F-F538-4C2A-9EC7-7E5EBAEFA4EB}" srcOrd="1" destOrd="0" presId="urn:microsoft.com/office/officeart/2005/8/layout/process4"/>
    <dgm:cxn modelId="{B5E73EA5-80B2-4EB3-A5AF-7075AF0E4503}" type="presParOf" srcId="{2D0CEE0F-5E75-46B4-89C5-10C60E8F9594}" destId="{2B11F1F5-3097-47C1-89AE-B7F3749F3B12}" srcOrd="0" destOrd="0" presId="urn:microsoft.com/office/officeart/2005/8/layout/process4"/>
    <dgm:cxn modelId="{8E076BF3-433E-4EE4-AB33-E4A7A818B88B}" type="presParOf" srcId="{2B11F1F5-3097-47C1-89AE-B7F3749F3B12}" destId="{A6AB40C7-CDA8-47AA-819C-E61391C57589}" srcOrd="0" destOrd="0" presId="urn:microsoft.com/office/officeart/2005/8/layout/process4"/>
    <dgm:cxn modelId="{0DB1034C-0F03-410A-9239-35FEBCA7BB03}" type="presParOf" srcId="{2B11F1F5-3097-47C1-89AE-B7F3749F3B12}" destId="{ECAF426F-F538-4C2A-9EC7-7E5EBAEFA4EB}" srcOrd="1" destOrd="0" presId="urn:microsoft.com/office/officeart/2005/8/layout/process4"/>
    <dgm:cxn modelId="{B77C4053-131D-49B6-A7A3-E6D0343CB11C}" type="presParOf" srcId="{2B11F1F5-3097-47C1-89AE-B7F3749F3B12}" destId="{1E3732AE-5DD7-4FD9-8517-A08E26784BDF}" srcOrd="2" destOrd="0" presId="urn:microsoft.com/office/officeart/2005/8/layout/process4"/>
    <dgm:cxn modelId="{A4C99AA8-C2E9-4FC7-B7AC-04E4E9FE29F5}" type="presParOf" srcId="{1E3732AE-5DD7-4FD9-8517-A08E26784BDF}" destId="{B6512756-CFCA-42AD-B6F8-A35FDE7FA95A}" srcOrd="0" destOrd="0" presId="urn:microsoft.com/office/officeart/2005/8/layout/process4"/>
    <dgm:cxn modelId="{448F479F-92EC-49F5-B7A4-8F02E5A42F9A}" type="presParOf" srcId="{2D0CEE0F-5E75-46B4-89C5-10C60E8F9594}" destId="{D530B6CD-EDA2-42E1-9E9B-2C923F280BE9}" srcOrd="1" destOrd="0" presId="urn:microsoft.com/office/officeart/2005/8/layout/process4"/>
    <dgm:cxn modelId="{8E80D608-2B09-4854-82C8-E8871AB6BA5A}" type="presParOf" srcId="{2D0CEE0F-5E75-46B4-89C5-10C60E8F9594}" destId="{29A9FD62-B29B-44BF-9E16-8A4D238F2810}" srcOrd="2" destOrd="0" presId="urn:microsoft.com/office/officeart/2005/8/layout/process4"/>
    <dgm:cxn modelId="{9D8301F6-AADF-4836-AD61-C19769A4A3EB}" type="presParOf" srcId="{29A9FD62-B29B-44BF-9E16-8A4D238F2810}" destId="{6A1AD4E1-8A03-47DD-B284-E40E5EA84605}" srcOrd="0" destOrd="0" presId="urn:microsoft.com/office/officeart/2005/8/layout/process4"/>
    <dgm:cxn modelId="{12DCB19D-FF12-492F-9A5C-C6C564AD8332}" type="presParOf" srcId="{29A9FD62-B29B-44BF-9E16-8A4D238F2810}" destId="{89E7BE2C-02BA-42B0-9664-71F5060FF428}" srcOrd="1" destOrd="0" presId="urn:microsoft.com/office/officeart/2005/8/layout/process4"/>
    <dgm:cxn modelId="{E04881E4-557B-4006-AFB3-B642C23867E0}" type="presParOf" srcId="{29A9FD62-B29B-44BF-9E16-8A4D238F2810}" destId="{2540C09D-3DE0-42DA-BF81-EE91D3A719EF}" srcOrd="2" destOrd="0" presId="urn:microsoft.com/office/officeart/2005/8/layout/process4"/>
    <dgm:cxn modelId="{5254C4B9-0F06-44A6-B719-74E5A017D9F8}" type="presParOf" srcId="{2540C09D-3DE0-42DA-BF81-EE91D3A719EF}" destId="{FDA3A4E8-D52B-4CDB-BFB5-8587C8E75D0F}" srcOrd="0" destOrd="0" presId="urn:microsoft.com/office/officeart/2005/8/layout/process4"/>
    <dgm:cxn modelId="{0D571098-F24D-4B54-830C-5DDBC197DE9D}" type="presParOf" srcId="{2D0CEE0F-5E75-46B4-89C5-10C60E8F9594}" destId="{3CDA5A54-FA7B-4614-953B-071A5AF98712}" srcOrd="3" destOrd="0" presId="urn:microsoft.com/office/officeart/2005/8/layout/process4"/>
    <dgm:cxn modelId="{CF57B946-A3A6-4297-A1DB-D6910B60EEE9}" type="presParOf" srcId="{2D0CEE0F-5E75-46B4-89C5-10C60E8F9594}" destId="{43E6399E-70B5-4F33-A8B2-755FEFE14396}" srcOrd="4" destOrd="0" presId="urn:microsoft.com/office/officeart/2005/8/layout/process4"/>
    <dgm:cxn modelId="{A68A1E53-766C-4756-A380-C74B551346B6}" type="presParOf" srcId="{43E6399E-70B5-4F33-A8B2-755FEFE14396}" destId="{19127063-DD6D-4C54-97CE-D0D12D87D210}" srcOrd="0" destOrd="0" presId="urn:microsoft.com/office/officeart/2005/8/layout/process4"/>
    <dgm:cxn modelId="{726C41BC-D67B-4016-B5C4-22074EE1CABC}" type="presParOf" srcId="{43E6399E-70B5-4F33-A8B2-755FEFE14396}" destId="{5445773B-B7D1-414F-96B4-14742C16CD51}" srcOrd="1" destOrd="0" presId="urn:microsoft.com/office/officeart/2005/8/layout/process4"/>
    <dgm:cxn modelId="{620AF1A1-96D6-4F5B-8C3B-FDE88EA60C2D}" type="presParOf" srcId="{43E6399E-70B5-4F33-A8B2-755FEFE14396}" destId="{D54A84F9-E2CD-4EDE-9694-AB09807E4098}" srcOrd="2" destOrd="0" presId="urn:microsoft.com/office/officeart/2005/8/layout/process4"/>
    <dgm:cxn modelId="{054B2330-4022-4744-9BFE-6EF183669D52}" type="presParOf" srcId="{D54A84F9-E2CD-4EDE-9694-AB09807E4098}" destId="{CCC79198-0B1E-4AB1-8566-0C924EBE2899}" srcOrd="0" destOrd="0" presId="urn:microsoft.com/office/officeart/2005/8/layout/process4"/>
    <dgm:cxn modelId="{59BCC9BB-73B6-4324-B512-185CE4B6670D}" type="presParOf" srcId="{2D0CEE0F-5E75-46B4-89C5-10C60E8F9594}" destId="{7BB7B48B-D51E-4EF6-AB0F-FBAACA3E456B}" srcOrd="5" destOrd="0" presId="urn:microsoft.com/office/officeart/2005/8/layout/process4"/>
    <dgm:cxn modelId="{A51CC0F3-9EEB-411F-B092-6EE7EF107869}" type="presParOf" srcId="{2D0CEE0F-5E75-46B4-89C5-10C60E8F9594}" destId="{0FC42092-145C-40D2-8C44-3E4E258C1251}" srcOrd="6" destOrd="0" presId="urn:microsoft.com/office/officeart/2005/8/layout/process4"/>
    <dgm:cxn modelId="{B8081570-6B64-431C-8F62-01E44491EFC4}" type="presParOf" srcId="{0FC42092-145C-40D2-8C44-3E4E258C1251}" destId="{22F87D8A-40C0-405B-A18A-DE0F08D5A5CC}" srcOrd="0" destOrd="0" presId="urn:microsoft.com/office/officeart/2005/8/layout/process4"/>
    <dgm:cxn modelId="{195C7598-5181-40F0-803E-AA88D2EFEB1E}" type="presParOf" srcId="{0FC42092-145C-40D2-8C44-3E4E258C1251}" destId="{330810EF-E465-433E-B74C-DD4EB0F55F23}" srcOrd="1" destOrd="0" presId="urn:microsoft.com/office/officeart/2005/8/layout/process4"/>
    <dgm:cxn modelId="{F2CB3F53-F108-409F-B164-33853FB5EF0C}" type="presParOf" srcId="{0FC42092-145C-40D2-8C44-3E4E258C1251}" destId="{AF98E44C-6CDD-4984-8DD5-19309F6E36E6}" srcOrd="2" destOrd="0" presId="urn:microsoft.com/office/officeart/2005/8/layout/process4"/>
    <dgm:cxn modelId="{9D129CFA-707E-489A-82C0-B4331445E553}" type="presParOf" srcId="{AF98E44C-6CDD-4984-8DD5-19309F6E36E6}" destId="{B0B794C4-4B73-4259-AA4A-07D93BD0C4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ED631-5541-4E0D-8294-925A255CDA6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BD8B02D-1664-445A-A669-627F0B8DAB19}">
      <dgm:prSet phldrT="[テキスト]"/>
      <dgm:spPr/>
      <dgm:t>
        <a:bodyPr/>
        <a:lstStyle/>
        <a:p>
          <a:r>
            <a:rPr kumimoji="1" lang="en-US" altLang="ja-JP" dirty="0" smtClean="0"/>
            <a:t>Windows</a:t>
          </a:r>
          <a:endParaRPr kumimoji="1" lang="ja-JP" altLang="en-US" dirty="0"/>
        </a:p>
      </dgm:t>
    </dgm:pt>
    <dgm:pt modelId="{FC539FD8-0ABA-428D-9633-9B93C97F807E}" type="parTrans" cxnId="{E5345293-2FA7-4009-9D8B-A9FB2913D8AA}">
      <dgm:prSet/>
      <dgm:spPr/>
      <dgm:t>
        <a:bodyPr/>
        <a:lstStyle/>
        <a:p>
          <a:endParaRPr kumimoji="1" lang="ja-JP" altLang="en-US"/>
        </a:p>
      </dgm:t>
    </dgm:pt>
    <dgm:pt modelId="{340C62F3-1D31-4577-9BD6-F74FFC1D66A3}" type="sibTrans" cxnId="{E5345293-2FA7-4009-9D8B-A9FB2913D8AA}">
      <dgm:prSet/>
      <dgm:spPr/>
      <dgm:t>
        <a:bodyPr/>
        <a:lstStyle/>
        <a:p>
          <a:endParaRPr kumimoji="1" lang="ja-JP" altLang="en-US"/>
        </a:p>
      </dgm:t>
    </dgm:pt>
    <dgm:pt modelId="{C36C7D1F-6880-4E8F-B45A-9CB6FDA80C61}">
      <dgm:prSet phldrT="[テキスト]"/>
      <dgm:spPr/>
      <dgm:t>
        <a:bodyPr/>
        <a:lstStyle/>
        <a:p>
          <a:r>
            <a:rPr kumimoji="1" lang="en-US" altLang="ja-JP" dirty="0" smtClean="0"/>
            <a:t>Xbox 360</a:t>
          </a:r>
          <a:endParaRPr kumimoji="1" lang="ja-JP" altLang="en-US" dirty="0"/>
        </a:p>
      </dgm:t>
    </dgm:pt>
    <dgm:pt modelId="{E21E2030-F06A-4025-A7A7-3A75A6200EE1}" type="parTrans" cxnId="{9552E715-C4EA-42BA-B372-854EA34EDDBE}">
      <dgm:prSet/>
      <dgm:spPr/>
      <dgm:t>
        <a:bodyPr/>
        <a:lstStyle/>
        <a:p>
          <a:endParaRPr kumimoji="1" lang="ja-JP" altLang="en-US"/>
        </a:p>
      </dgm:t>
    </dgm:pt>
    <dgm:pt modelId="{8739F7A6-D745-4509-BFBB-525BE43CC924}" type="sibTrans" cxnId="{9552E715-C4EA-42BA-B372-854EA34EDDBE}">
      <dgm:prSet/>
      <dgm:spPr/>
      <dgm:t>
        <a:bodyPr/>
        <a:lstStyle/>
        <a:p>
          <a:endParaRPr kumimoji="1" lang="ja-JP" altLang="en-US"/>
        </a:p>
      </dgm:t>
    </dgm:pt>
    <dgm:pt modelId="{4E867FF5-2299-4DF7-BB4A-43EC95AA34F8}">
      <dgm:prSet phldrT="[テキスト]"/>
      <dgm:spPr/>
      <dgm:t>
        <a:bodyPr/>
        <a:lstStyle/>
        <a:p>
          <a:r>
            <a:rPr kumimoji="1" lang="en-US" altLang="ja-JP" dirty="0" smtClean="0"/>
            <a:t>.NET Framework</a:t>
          </a:r>
          <a:endParaRPr kumimoji="1" lang="ja-JP" altLang="en-US" dirty="0"/>
        </a:p>
      </dgm:t>
    </dgm:pt>
    <dgm:pt modelId="{50E4766D-06E3-443F-94C5-5DD3D8992521}" type="parTrans" cxnId="{4A8E642D-01F8-4B2A-B970-5BD05A3F5B48}">
      <dgm:prSet/>
      <dgm:spPr/>
      <dgm:t>
        <a:bodyPr/>
        <a:lstStyle/>
        <a:p>
          <a:endParaRPr kumimoji="1" lang="ja-JP" altLang="en-US"/>
        </a:p>
      </dgm:t>
    </dgm:pt>
    <dgm:pt modelId="{728536CD-4D07-498D-A4ED-DF147F074D0B}" type="sibTrans" cxnId="{4A8E642D-01F8-4B2A-B970-5BD05A3F5B48}">
      <dgm:prSet/>
      <dgm:spPr/>
      <dgm:t>
        <a:bodyPr/>
        <a:lstStyle/>
        <a:p>
          <a:endParaRPr kumimoji="1" lang="ja-JP" altLang="en-US"/>
        </a:p>
      </dgm:t>
    </dgm:pt>
    <dgm:pt modelId="{F6F34AB9-4D28-423E-90D0-425371414DA7}">
      <dgm:prSet phldrT="[テキスト]"/>
      <dgm:spPr/>
      <dgm:t>
        <a:bodyPr/>
        <a:lstStyle/>
        <a:p>
          <a:r>
            <a:rPr kumimoji="1" lang="en-US" altLang="ja-JP" dirty="0" smtClean="0"/>
            <a:t>.NET Compact Framework for Xbox 360</a:t>
          </a:r>
          <a:endParaRPr kumimoji="1" lang="ja-JP" altLang="en-US" dirty="0"/>
        </a:p>
      </dgm:t>
    </dgm:pt>
    <dgm:pt modelId="{6FB3FA78-CB1A-4539-8677-052DE4809B2D}" type="parTrans" cxnId="{BF371AB9-7646-43BB-92E0-6355DE122A3A}">
      <dgm:prSet/>
      <dgm:spPr/>
      <dgm:t>
        <a:bodyPr/>
        <a:lstStyle/>
        <a:p>
          <a:endParaRPr kumimoji="1" lang="ja-JP" altLang="en-US"/>
        </a:p>
      </dgm:t>
    </dgm:pt>
    <dgm:pt modelId="{4010AE9B-A3CC-422B-A70C-6863506FF8B9}" type="sibTrans" cxnId="{BF371AB9-7646-43BB-92E0-6355DE122A3A}">
      <dgm:prSet/>
      <dgm:spPr/>
      <dgm:t>
        <a:bodyPr/>
        <a:lstStyle/>
        <a:p>
          <a:endParaRPr kumimoji="1" lang="ja-JP" altLang="en-US"/>
        </a:p>
      </dgm:t>
    </dgm:pt>
    <dgm:pt modelId="{24493CAC-0EC4-4876-B983-FF790389E54A}" type="pres">
      <dgm:prSet presAssocID="{0CBED631-5541-4E0D-8294-925A255CDA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F97811B-6D33-438D-A002-8CA5405A9BF0}" type="pres">
      <dgm:prSet presAssocID="{CBD8B02D-1664-445A-A669-627F0B8DAB1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647C9D-0C8D-4D93-B4B0-2C6E5D7F5BB6}" type="pres">
      <dgm:prSet presAssocID="{C36C7D1F-6880-4E8F-B45A-9CB6FDA80C6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4FE459-8F96-4FAA-B226-1105D985AB4C}" type="presOf" srcId="{CBD8B02D-1664-445A-A669-627F0B8DAB19}" destId="{EF97811B-6D33-438D-A002-8CA5405A9BF0}" srcOrd="0" destOrd="0" presId="urn:microsoft.com/office/officeart/2005/8/layout/arrow1"/>
    <dgm:cxn modelId="{F7AEAD4F-42DF-4E61-9FB6-2EF98E9FA812}" type="presOf" srcId="{C36C7D1F-6880-4E8F-B45A-9CB6FDA80C61}" destId="{8D647C9D-0C8D-4D93-B4B0-2C6E5D7F5BB6}" srcOrd="0" destOrd="0" presId="urn:microsoft.com/office/officeart/2005/8/layout/arrow1"/>
    <dgm:cxn modelId="{9552E715-C4EA-42BA-B372-854EA34EDDBE}" srcId="{0CBED631-5541-4E0D-8294-925A255CDA61}" destId="{C36C7D1F-6880-4E8F-B45A-9CB6FDA80C61}" srcOrd="1" destOrd="0" parTransId="{E21E2030-F06A-4025-A7A7-3A75A6200EE1}" sibTransId="{8739F7A6-D745-4509-BFBB-525BE43CC924}"/>
    <dgm:cxn modelId="{BF371AB9-7646-43BB-92E0-6355DE122A3A}" srcId="{C36C7D1F-6880-4E8F-B45A-9CB6FDA80C61}" destId="{F6F34AB9-4D28-423E-90D0-425371414DA7}" srcOrd="0" destOrd="0" parTransId="{6FB3FA78-CB1A-4539-8677-052DE4809B2D}" sibTransId="{4010AE9B-A3CC-422B-A70C-6863506FF8B9}"/>
    <dgm:cxn modelId="{E5345293-2FA7-4009-9D8B-A9FB2913D8AA}" srcId="{0CBED631-5541-4E0D-8294-925A255CDA61}" destId="{CBD8B02D-1664-445A-A669-627F0B8DAB19}" srcOrd="0" destOrd="0" parTransId="{FC539FD8-0ABA-428D-9633-9B93C97F807E}" sibTransId="{340C62F3-1D31-4577-9BD6-F74FFC1D66A3}"/>
    <dgm:cxn modelId="{CBA740BF-9903-4B87-8FCB-47FF73A0C810}" type="presOf" srcId="{0CBED631-5541-4E0D-8294-925A255CDA61}" destId="{24493CAC-0EC4-4876-B983-FF790389E54A}" srcOrd="0" destOrd="0" presId="urn:microsoft.com/office/officeart/2005/8/layout/arrow1"/>
    <dgm:cxn modelId="{4A8E642D-01F8-4B2A-B970-5BD05A3F5B48}" srcId="{CBD8B02D-1664-445A-A669-627F0B8DAB19}" destId="{4E867FF5-2299-4DF7-BB4A-43EC95AA34F8}" srcOrd="0" destOrd="0" parTransId="{50E4766D-06E3-443F-94C5-5DD3D8992521}" sibTransId="{728536CD-4D07-498D-A4ED-DF147F074D0B}"/>
    <dgm:cxn modelId="{AECE1CEC-CE9B-4BD6-ABFC-44767F29E8A4}" type="presOf" srcId="{F6F34AB9-4D28-423E-90D0-425371414DA7}" destId="{8D647C9D-0C8D-4D93-B4B0-2C6E5D7F5BB6}" srcOrd="0" destOrd="1" presId="urn:microsoft.com/office/officeart/2005/8/layout/arrow1"/>
    <dgm:cxn modelId="{4F18F21C-0CCB-44F1-8C50-CBBAE76256F5}" type="presOf" srcId="{4E867FF5-2299-4DF7-BB4A-43EC95AA34F8}" destId="{EF97811B-6D33-438D-A002-8CA5405A9BF0}" srcOrd="0" destOrd="1" presId="urn:microsoft.com/office/officeart/2005/8/layout/arrow1"/>
    <dgm:cxn modelId="{981FECF3-C3BC-4348-9B94-8115FE5656DC}" type="presParOf" srcId="{24493CAC-0EC4-4876-B983-FF790389E54A}" destId="{EF97811B-6D33-438D-A002-8CA5405A9BF0}" srcOrd="0" destOrd="0" presId="urn:microsoft.com/office/officeart/2005/8/layout/arrow1"/>
    <dgm:cxn modelId="{14FAF74C-0DD4-4EE6-8052-AC881E228787}" type="presParOf" srcId="{24493CAC-0EC4-4876-B983-FF790389E54A}" destId="{8D647C9D-0C8D-4D93-B4B0-2C6E5D7F5BB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0ABC3-329F-4426-B958-F53DB3A7D1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E20370D-D0DC-4BAE-A85A-47F901FF13D3}">
      <dgm:prSet phldrT="[テキスト]"/>
      <dgm:spPr/>
      <dgm:t>
        <a:bodyPr/>
        <a:lstStyle/>
        <a:p>
          <a:r>
            <a:rPr lang="ja-JP" altLang="en-US" dirty="0" smtClean="0"/>
            <a:t>ピアレビューにおいて</a:t>
          </a:r>
          <a:endParaRPr kumimoji="1" lang="ja-JP" altLang="en-US" dirty="0"/>
        </a:p>
      </dgm:t>
    </dgm:pt>
    <dgm:pt modelId="{570C7792-95AC-4B87-BE80-E37BB287A608}" type="parTrans" cxnId="{02A8AFCD-1A1B-4A28-B885-BE98EED33FC8}">
      <dgm:prSet/>
      <dgm:spPr/>
      <dgm:t>
        <a:bodyPr/>
        <a:lstStyle/>
        <a:p>
          <a:endParaRPr kumimoji="1" lang="ja-JP" altLang="en-US"/>
        </a:p>
      </dgm:t>
    </dgm:pt>
    <dgm:pt modelId="{A2936036-C967-4D3B-B23E-2147DAA83DBA}" type="sibTrans" cxnId="{02A8AFCD-1A1B-4A28-B885-BE98EED33FC8}">
      <dgm:prSet/>
      <dgm:spPr/>
      <dgm:t>
        <a:bodyPr/>
        <a:lstStyle/>
        <a:p>
          <a:endParaRPr kumimoji="1" lang="ja-JP" altLang="en-US"/>
        </a:p>
      </dgm:t>
    </dgm:pt>
    <dgm:pt modelId="{A5687603-CE3A-4502-92C7-1F8C313F4A21}">
      <dgm:prSet phldrT="[テキスト]"/>
      <dgm:spPr/>
      <dgm:t>
        <a:bodyPr/>
        <a:lstStyle/>
        <a:p>
          <a:r>
            <a:rPr lang="ja-JP" altLang="en-US" dirty="0" smtClean="0"/>
            <a:t>設計段階で考慮しよう</a:t>
          </a:r>
          <a:endParaRPr kumimoji="1" lang="ja-JP" altLang="en-US" dirty="0"/>
        </a:p>
      </dgm:t>
    </dgm:pt>
    <dgm:pt modelId="{CD150A7A-D847-4FBD-8F9B-284AF969FE43}" type="parTrans" cxnId="{75BA0983-85EA-41B2-A8E2-80C3AB735A65}">
      <dgm:prSet/>
      <dgm:spPr/>
      <dgm:t>
        <a:bodyPr/>
        <a:lstStyle/>
        <a:p>
          <a:endParaRPr kumimoji="1" lang="ja-JP" altLang="en-US"/>
        </a:p>
      </dgm:t>
    </dgm:pt>
    <dgm:pt modelId="{E4C4D2CF-5284-4BBA-A5DD-019B5A1D90EE}" type="sibTrans" cxnId="{75BA0983-85EA-41B2-A8E2-80C3AB735A65}">
      <dgm:prSet/>
      <dgm:spPr/>
      <dgm:t>
        <a:bodyPr/>
        <a:lstStyle/>
        <a:p>
          <a:endParaRPr kumimoji="1" lang="ja-JP" altLang="en-US"/>
        </a:p>
      </dgm:t>
    </dgm:pt>
    <dgm:pt modelId="{EA2E18C2-99B3-43BE-BE2A-80FD930D4213}">
      <dgm:prSet phldrT="[テキスト]"/>
      <dgm:spPr/>
      <dgm:t>
        <a:bodyPr/>
        <a:lstStyle/>
        <a:p>
          <a:r>
            <a:rPr lang="ja-JP" altLang="en-US" dirty="0" smtClean="0"/>
            <a:t>差し戻しを受ける可能性が高い</a:t>
          </a:r>
          <a:endParaRPr kumimoji="1" lang="ja-JP" altLang="en-US" dirty="0"/>
        </a:p>
      </dgm:t>
    </dgm:pt>
    <dgm:pt modelId="{CE264F48-23A3-4C4B-8BCE-7F10DBF2E74C}" type="parTrans" cxnId="{B78F2E63-710A-4139-AD4E-1A3CAB869AE0}">
      <dgm:prSet/>
      <dgm:spPr/>
    </dgm:pt>
    <dgm:pt modelId="{0AFE2545-288E-4FC8-A686-2B1AD583718B}" type="sibTrans" cxnId="{B78F2E63-710A-4139-AD4E-1A3CAB869AE0}">
      <dgm:prSet/>
      <dgm:spPr/>
      <dgm:t>
        <a:bodyPr/>
        <a:lstStyle/>
        <a:p>
          <a:endParaRPr kumimoji="1" lang="ja-JP" altLang="en-US"/>
        </a:p>
      </dgm:t>
    </dgm:pt>
    <dgm:pt modelId="{EE9080C9-D274-46F3-9010-3373B8A3A18A}">
      <dgm:prSet phldrT="[テキスト]"/>
      <dgm:spPr/>
      <dgm:t>
        <a:bodyPr/>
        <a:lstStyle/>
        <a:p>
          <a:r>
            <a:rPr kumimoji="1" lang="ja-JP" altLang="en-US" dirty="0" smtClean="0"/>
            <a:t>指摘されてからの修正は大変なので</a:t>
          </a:r>
          <a:endParaRPr kumimoji="1" lang="ja-JP" altLang="en-US" dirty="0"/>
        </a:p>
      </dgm:t>
    </dgm:pt>
    <dgm:pt modelId="{FC69B2AD-C6F8-4617-B024-A2DAC4646963}" type="parTrans" cxnId="{4B44039A-8F99-4D60-895F-F554FBBEF318}">
      <dgm:prSet/>
      <dgm:spPr/>
    </dgm:pt>
    <dgm:pt modelId="{9F2989BC-6C2E-460D-8149-B6BFE0CEF646}" type="sibTrans" cxnId="{4B44039A-8F99-4D60-895F-F554FBBEF318}">
      <dgm:prSet/>
      <dgm:spPr/>
      <dgm:t>
        <a:bodyPr/>
        <a:lstStyle/>
        <a:p>
          <a:endParaRPr kumimoji="1" lang="ja-JP" altLang="en-US"/>
        </a:p>
      </dgm:t>
    </dgm:pt>
    <dgm:pt modelId="{5233AAA2-729D-4C97-8193-8572A4E6B9F4}">
      <dgm:prSet phldrT="[テキスト]"/>
      <dgm:spPr/>
      <dgm:t>
        <a:bodyPr/>
        <a:lstStyle/>
        <a:p>
          <a:r>
            <a:rPr kumimoji="1" lang="ja-JP" altLang="en-US" dirty="0" smtClean="0"/>
            <a:t>これから取り上げるような問題は</a:t>
          </a:r>
          <a:endParaRPr kumimoji="1" lang="ja-JP" altLang="en-US" dirty="0"/>
        </a:p>
      </dgm:t>
    </dgm:pt>
    <dgm:pt modelId="{F2CA3EFF-6EFB-4CF7-902C-8654383EA97C}" type="parTrans" cxnId="{3C6842B2-A933-4A9A-990C-857F29F12CA1}">
      <dgm:prSet/>
      <dgm:spPr/>
    </dgm:pt>
    <dgm:pt modelId="{45879160-31FC-4599-B254-975501F02A53}" type="sibTrans" cxnId="{3C6842B2-A933-4A9A-990C-857F29F12CA1}">
      <dgm:prSet/>
      <dgm:spPr/>
      <dgm:t>
        <a:bodyPr/>
        <a:lstStyle/>
        <a:p>
          <a:endParaRPr kumimoji="1" lang="ja-JP" altLang="en-US"/>
        </a:p>
      </dgm:t>
    </dgm:pt>
    <dgm:pt modelId="{25ADD42D-4486-4046-A7D5-50B7CF0222D5}" type="pres">
      <dgm:prSet presAssocID="{E690ABC3-329F-4426-B958-F53DB3A7D1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E75E24A-F6FF-4AF3-ADE7-E08DF5AE2AA5}" type="pres">
      <dgm:prSet presAssocID="{E690ABC3-329F-4426-B958-F53DB3A7D1AC}" presName="dummyMaxCanvas" presStyleCnt="0">
        <dgm:presLayoutVars/>
      </dgm:prSet>
      <dgm:spPr/>
    </dgm:pt>
    <dgm:pt modelId="{05B50DE1-F3F0-402A-BE02-BEC6677B48E0}" type="pres">
      <dgm:prSet presAssocID="{E690ABC3-329F-4426-B958-F53DB3A7D1A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2A94C4-A622-4F23-AA84-E6A05E6194E8}" type="pres">
      <dgm:prSet presAssocID="{E690ABC3-329F-4426-B958-F53DB3A7D1A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841FB1-CD89-4CA9-87AA-CC21458CF56E}" type="pres">
      <dgm:prSet presAssocID="{E690ABC3-329F-4426-B958-F53DB3A7D1A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0C6F62-ACA0-4390-9ECD-AC71B4E41229}" type="pres">
      <dgm:prSet presAssocID="{E690ABC3-329F-4426-B958-F53DB3A7D1A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813B32-1BE8-432D-B430-0B8FBE90C04C}" type="pres">
      <dgm:prSet presAssocID="{E690ABC3-329F-4426-B958-F53DB3A7D1A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AED919-D765-41DE-8AF2-E4DBA5111B95}" type="pres">
      <dgm:prSet presAssocID="{E690ABC3-329F-4426-B958-F53DB3A7D1A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FA5C78-C052-4DDB-989D-C01411DFED53}" type="pres">
      <dgm:prSet presAssocID="{E690ABC3-329F-4426-B958-F53DB3A7D1A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BDDBFF-0293-4D79-8546-79D93E4CFFED}" type="pres">
      <dgm:prSet presAssocID="{E690ABC3-329F-4426-B958-F53DB3A7D1A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43283-E8E1-4E50-8D1D-6336551F6ECB}" type="pres">
      <dgm:prSet presAssocID="{E690ABC3-329F-4426-B958-F53DB3A7D1A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7B088F-AAAA-4678-B5A0-ED698B81D251}" type="pres">
      <dgm:prSet presAssocID="{E690ABC3-329F-4426-B958-F53DB3A7D1A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93136C3-9091-45C2-8EE3-6E8C32987A72}" type="pres">
      <dgm:prSet presAssocID="{E690ABC3-329F-4426-B958-F53DB3A7D1A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2B3666-5BA5-4ACC-A9CE-277DD8981832}" type="pres">
      <dgm:prSet presAssocID="{E690ABC3-329F-4426-B958-F53DB3A7D1A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479CDC-FF05-40A2-9A6C-C896675019B3}" type="pres">
      <dgm:prSet presAssocID="{E690ABC3-329F-4426-B958-F53DB3A7D1A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CB281E8-9C8E-4BDA-9EA7-B9596EB9656C}" type="pres">
      <dgm:prSet presAssocID="{E690ABC3-329F-4426-B958-F53DB3A7D1A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49523CB-75A5-4C62-918E-B37B4570CF22}" type="presOf" srcId="{0E20370D-D0DC-4BAE-A85A-47F901FF13D3}" destId="{437B088F-AAAA-4678-B5A0-ED698B81D251}" srcOrd="1" destOrd="0" presId="urn:microsoft.com/office/officeart/2005/8/layout/vProcess5"/>
    <dgm:cxn modelId="{54873A50-D6EC-4560-83DC-D6250381B7F3}" type="presOf" srcId="{EE9080C9-D274-46F3-9010-3373B8A3A18A}" destId="{A80C6F62-ACA0-4390-9ECD-AC71B4E41229}" srcOrd="0" destOrd="0" presId="urn:microsoft.com/office/officeart/2005/8/layout/vProcess5"/>
    <dgm:cxn modelId="{02A8AFCD-1A1B-4A28-B885-BE98EED33FC8}" srcId="{E690ABC3-329F-4426-B958-F53DB3A7D1AC}" destId="{0E20370D-D0DC-4BAE-A85A-47F901FF13D3}" srcOrd="0" destOrd="0" parTransId="{570C7792-95AC-4B87-BE80-E37BB287A608}" sibTransId="{A2936036-C967-4D3B-B23E-2147DAA83DBA}"/>
    <dgm:cxn modelId="{A4C02D58-65C2-4121-981D-88E9E06447F9}" type="presOf" srcId="{EE9080C9-D274-46F3-9010-3373B8A3A18A}" destId="{93479CDC-FF05-40A2-9A6C-C896675019B3}" srcOrd="1" destOrd="0" presId="urn:microsoft.com/office/officeart/2005/8/layout/vProcess5"/>
    <dgm:cxn modelId="{3C6842B2-A933-4A9A-990C-857F29F12CA1}" srcId="{E690ABC3-329F-4426-B958-F53DB3A7D1AC}" destId="{5233AAA2-729D-4C97-8193-8572A4E6B9F4}" srcOrd="1" destOrd="0" parTransId="{F2CA3EFF-6EFB-4CF7-902C-8654383EA97C}" sibTransId="{45879160-31FC-4599-B254-975501F02A53}"/>
    <dgm:cxn modelId="{E41B1A0F-5AE7-4F1A-A6FF-BB13C377A88F}" type="presOf" srcId="{A5687603-CE3A-4502-92C7-1F8C313F4A21}" destId="{56813B32-1BE8-432D-B430-0B8FBE90C04C}" srcOrd="0" destOrd="0" presId="urn:microsoft.com/office/officeart/2005/8/layout/vProcess5"/>
    <dgm:cxn modelId="{6B7063E1-A954-4D1A-9482-2DB7117E357D}" type="presOf" srcId="{EA2E18C2-99B3-43BE-BE2A-80FD930D4213}" destId="{BC2B3666-5BA5-4ACC-A9CE-277DD8981832}" srcOrd="1" destOrd="0" presId="urn:microsoft.com/office/officeart/2005/8/layout/vProcess5"/>
    <dgm:cxn modelId="{44243090-8EE8-4E0A-BDFB-6310C055E485}" type="presOf" srcId="{45879160-31FC-4599-B254-975501F02A53}" destId="{36FA5C78-C052-4DDB-989D-C01411DFED53}" srcOrd="0" destOrd="0" presId="urn:microsoft.com/office/officeart/2005/8/layout/vProcess5"/>
    <dgm:cxn modelId="{5251F066-7B17-4B63-BEF4-653B816989F5}" type="presOf" srcId="{5233AAA2-729D-4C97-8193-8572A4E6B9F4}" destId="{A93136C3-9091-45C2-8EE3-6E8C32987A72}" srcOrd="1" destOrd="0" presId="urn:microsoft.com/office/officeart/2005/8/layout/vProcess5"/>
    <dgm:cxn modelId="{4B44039A-8F99-4D60-895F-F554FBBEF318}" srcId="{E690ABC3-329F-4426-B958-F53DB3A7D1AC}" destId="{EE9080C9-D274-46F3-9010-3373B8A3A18A}" srcOrd="3" destOrd="0" parTransId="{FC69B2AD-C6F8-4617-B024-A2DAC4646963}" sibTransId="{9F2989BC-6C2E-460D-8149-B6BFE0CEF646}"/>
    <dgm:cxn modelId="{C3BE3182-6DAC-429B-BCF7-54190B1009D3}" type="presOf" srcId="{EA2E18C2-99B3-43BE-BE2A-80FD930D4213}" destId="{90841FB1-CD89-4CA9-87AA-CC21458CF56E}" srcOrd="0" destOrd="0" presId="urn:microsoft.com/office/officeart/2005/8/layout/vProcess5"/>
    <dgm:cxn modelId="{2109F9A8-279D-41C9-8A4E-41BF34154D26}" type="presOf" srcId="{E690ABC3-329F-4426-B958-F53DB3A7D1AC}" destId="{25ADD42D-4486-4046-A7D5-50B7CF0222D5}" srcOrd="0" destOrd="0" presId="urn:microsoft.com/office/officeart/2005/8/layout/vProcess5"/>
    <dgm:cxn modelId="{292DF530-FC3D-4464-99AA-5049D6F92001}" type="presOf" srcId="{5233AAA2-729D-4C97-8193-8572A4E6B9F4}" destId="{7C2A94C4-A622-4F23-AA84-E6A05E6194E8}" srcOrd="0" destOrd="0" presId="urn:microsoft.com/office/officeart/2005/8/layout/vProcess5"/>
    <dgm:cxn modelId="{75BA0983-85EA-41B2-A8E2-80C3AB735A65}" srcId="{E690ABC3-329F-4426-B958-F53DB3A7D1AC}" destId="{A5687603-CE3A-4502-92C7-1F8C313F4A21}" srcOrd="4" destOrd="0" parTransId="{CD150A7A-D847-4FBD-8F9B-284AF969FE43}" sibTransId="{E4C4D2CF-5284-4BBA-A5DD-019B5A1D90EE}"/>
    <dgm:cxn modelId="{CFB95FE4-DD5E-4306-87D0-CD0F74F655BA}" type="presOf" srcId="{0AFE2545-288E-4FC8-A686-2B1AD583718B}" destId="{C5BDDBFF-0293-4D79-8546-79D93E4CFFED}" srcOrd="0" destOrd="0" presId="urn:microsoft.com/office/officeart/2005/8/layout/vProcess5"/>
    <dgm:cxn modelId="{EC35ADD5-C9DD-489C-8986-D9AE07E9A9FC}" type="presOf" srcId="{A5687603-CE3A-4502-92C7-1F8C313F4A21}" destId="{0CB281E8-9C8E-4BDA-9EA7-B9596EB9656C}" srcOrd="1" destOrd="0" presId="urn:microsoft.com/office/officeart/2005/8/layout/vProcess5"/>
    <dgm:cxn modelId="{A694C298-C18C-4EF3-AA7F-3C6B943F4C90}" type="presOf" srcId="{0E20370D-D0DC-4BAE-A85A-47F901FF13D3}" destId="{05B50DE1-F3F0-402A-BE02-BEC6677B48E0}" srcOrd="0" destOrd="0" presId="urn:microsoft.com/office/officeart/2005/8/layout/vProcess5"/>
    <dgm:cxn modelId="{B78F2E63-710A-4139-AD4E-1A3CAB869AE0}" srcId="{E690ABC3-329F-4426-B958-F53DB3A7D1AC}" destId="{EA2E18C2-99B3-43BE-BE2A-80FD930D4213}" srcOrd="2" destOrd="0" parTransId="{CE264F48-23A3-4C4B-8BCE-7F10DBF2E74C}" sibTransId="{0AFE2545-288E-4FC8-A686-2B1AD583718B}"/>
    <dgm:cxn modelId="{0C2FB1DC-71B1-4D30-8EE1-F01E4881D802}" type="presOf" srcId="{9F2989BC-6C2E-460D-8149-B6BFE0CEF646}" destId="{41143283-E8E1-4E50-8D1D-6336551F6ECB}" srcOrd="0" destOrd="0" presId="urn:microsoft.com/office/officeart/2005/8/layout/vProcess5"/>
    <dgm:cxn modelId="{8663EE58-0E46-4622-B0C9-1243668A6EC1}" type="presOf" srcId="{A2936036-C967-4D3B-B23E-2147DAA83DBA}" destId="{46AED919-D765-41DE-8AF2-E4DBA5111B95}" srcOrd="0" destOrd="0" presId="urn:microsoft.com/office/officeart/2005/8/layout/vProcess5"/>
    <dgm:cxn modelId="{8B2C483D-11B5-4C3C-9B2C-91BE596F8663}" type="presParOf" srcId="{25ADD42D-4486-4046-A7D5-50B7CF0222D5}" destId="{3E75E24A-F6FF-4AF3-ADE7-E08DF5AE2AA5}" srcOrd="0" destOrd="0" presId="urn:microsoft.com/office/officeart/2005/8/layout/vProcess5"/>
    <dgm:cxn modelId="{194EB2C4-397E-4C35-A75A-885AF9518F4C}" type="presParOf" srcId="{25ADD42D-4486-4046-A7D5-50B7CF0222D5}" destId="{05B50DE1-F3F0-402A-BE02-BEC6677B48E0}" srcOrd="1" destOrd="0" presId="urn:microsoft.com/office/officeart/2005/8/layout/vProcess5"/>
    <dgm:cxn modelId="{2F1B1E02-24A4-41CA-93C2-4C21D41956BC}" type="presParOf" srcId="{25ADD42D-4486-4046-A7D5-50B7CF0222D5}" destId="{7C2A94C4-A622-4F23-AA84-E6A05E6194E8}" srcOrd="2" destOrd="0" presId="urn:microsoft.com/office/officeart/2005/8/layout/vProcess5"/>
    <dgm:cxn modelId="{929AE878-5B9C-4414-A403-40289C346E5D}" type="presParOf" srcId="{25ADD42D-4486-4046-A7D5-50B7CF0222D5}" destId="{90841FB1-CD89-4CA9-87AA-CC21458CF56E}" srcOrd="3" destOrd="0" presId="urn:microsoft.com/office/officeart/2005/8/layout/vProcess5"/>
    <dgm:cxn modelId="{80059A70-20DB-4C93-ADA5-0C99AC925CE8}" type="presParOf" srcId="{25ADD42D-4486-4046-A7D5-50B7CF0222D5}" destId="{A80C6F62-ACA0-4390-9ECD-AC71B4E41229}" srcOrd="4" destOrd="0" presId="urn:microsoft.com/office/officeart/2005/8/layout/vProcess5"/>
    <dgm:cxn modelId="{89FE6718-D084-4E75-8CD3-546BC9F6F233}" type="presParOf" srcId="{25ADD42D-4486-4046-A7D5-50B7CF0222D5}" destId="{56813B32-1BE8-432D-B430-0B8FBE90C04C}" srcOrd="5" destOrd="0" presId="urn:microsoft.com/office/officeart/2005/8/layout/vProcess5"/>
    <dgm:cxn modelId="{3EA70141-7E70-42EC-9C7B-E60271E1E270}" type="presParOf" srcId="{25ADD42D-4486-4046-A7D5-50B7CF0222D5}" destId="{46AED919-D765-41DE-8AF2-E4DBA5111B95}" srcOrd="6" destOrd="0" presId="urn:microsoft.com/office/officeart/2005/8/layout/vProcess5"/>
    <dgm:cxn modelId="{38AA16E8-EAAC-4628-AEC9-6D27F7CB574A}" type="presParOf" srcId="{25ADD42D-4486-4046-A7D5-50B7CF0222D5}" destId="{36FA5C78-C052-4DDB-989D-C01411DFED53}" srcOrd="7" destOrd="0" presId="urn:microsoft.com/office/officeart/2005/8/layout/vProcess5"/>
    <dgm:cxn modelId="{7C68BE11-8903-4D2C-B42E-74685D9301A5}" type="presParOf" srcId="{25ADD42D-4486-4046-A7D5-50B7CF0222D5}" destId="{C5BDDBFF-0293-4D79-8546-79D93E4CFFED}" srcOrd="8" destOrd="0" presId="urn:microsoft.com/office/officeart/2005/8/layout/vProcess5"/>
    <dgm:cxn modelId="{5CB8747B-DD54-4C6A-A4B2-BC98CABE0E6A}" type="presParOf" srcId="{25ADD42D-4486-4046-A7D5-50B7CF0222D5}" destId="{41143283-E8E1-4E50-8D1D-6336551F6ECB}" srcOrd="9" destOrd="0" presId="urn:microsoft.com/office/officeart/2005/8/layout/vProcess5"/>
    <dgm:cxn modelId="{C8B89D53-E25B-494E-9256-099EC9457D79}" type="presParOf" srcId="{25ADD42D-4486-4046-A7D5-50B7CF0222D5}" destId="{437B088F-AAAA-4678-B5A0-ED698B81D251}" srcOrd="10" destOrd="0" presId="urn:microsoft.com/office/officeart/2005/8/layout/vProcess5"/>
    <dgm:cxn modelId="{37C5DB41-6D8F-40BC-A5C8-AFF6E9770BA6}" type="presParOf" srcId="{25ADD42D-4486-4046-A7D5-50B7CF0222D5}" destId="{A93136C3-9091-45C2-8EE3-6E8C32987A72}" srcOrd="11" destOrd="0" presId="urn:microsoft.com/office/officeart/2005/8/layout/vProcess5"/>
    <dgm:cxn modelId="{B5FA4D0E-C923-46DB-8F06-8C1E373691DD}" type="presParOf" srcId="{25ADD42D-4486-4046-A7D5-50B7CF0222D5}" destId="{BC2B3666-5BA5-4ACC-A9CE-277DD8981832}" srcOrd="12" destOrd="0" presId="urn:microsoft.com/office/officeart/2005/8/layout/vProcess5"/>
    <dgm:cxn modelId="{5493064B-7027-49B5-B44C-166FB8897F08}" type="presParOf" srcId="{25ADD42D-4486-4046-A7D5-50B7CF0222D5}" destId="{93479CDC-FF05-40A2-9A6C-C896675019B3}" srcOrd="13" destOrd="0" presId="urn:microsoft.com/office/officeart/2005/8/layout/vProcess5"/>
    <dgm:cxn modelId="{FDF1022D-AC0B-4BD3-B3AB-65175B4D63D7}" type="presParOf" srcId="{25ADD42D-4486-4046-A7D5-50B7CF0222D5}" destId="{0CB281E8-9C8E-4BDA-9EA7-B9596EB965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071E2-D0B4-4CB1-9D9B-07A29D7143D0}" type="doc">
      <dgm:prSet loTypeId="urn:microsoft.com/office/officeart/2005/8/layout/v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C1B8A2EB-6D95-4ED2-AD2F-4488C410FB18}">
      <dgm:prSet phldrT="[テキスト]"/>
      <dgm:spPr/>
      <dgm:t>
        <a:bodyPr/>
        <a:lstStyle/>
        <a:p>
          <a:r>
            <a:rPr lang="ja-JP" altLang="en-US" dirty="0" smtClean="0"/>
            <a:t>重要な情報</a:t>
          </a:r>
          <a:endParaRPr kumimoji="1" lang="ja-JP" altLang="en-US" dirty="0"/>
        </a:p>
      </dgm:t>
    </dgm:pt>
    <dgm:pt modelId="{CD92D2ED-C097-4F34-9ADE-E54163805612}" type="parTrans" cxnId="{4F0A59FD-DCF2-4CE0-8CFA-C11F425B2356}">
      <dgm:prSet/>
      <dgm:spPr/>
      <dgm:t>
        <a:bodyPr/>
        <a:lstStyle/>
        <a:p>
          <a:endParaRPr kumimoji="1" lang="ja-JP" altLang="en-US"/>
        </a:p>
      </dgm:t>
    </dgm:pt>
    <dgm:pt modelId="{15DF981D-7FAE-41F7-AB93-F53DEB22F4A2}" type="sibTrans" cxnId="{4F0A59FD-DCF2-4CE0-8CFA-C11F425B2356}">
      <dgm:prSet/>
      <dgm:spPr/>
      <dgm:t>
        <a:bodyPr/>
        <a:lstStyle/>
        <a:p>
          <a:endParaRPr kumimoji="1" lang="ja-JP" altLang="en-US"/>
        </a:p>
      </dgm:t>
    </dgm:pt>
    <dgm:pt modelId="{C6BDDB3E-7855-4F65-92C1-B90082B070E7}">
      <dgm:prSet phldrT="[テキスト]"/>
      <dgm:spPr/>
      <dgm:t>
        <a:bodyPr/>
        <a:lstStyle/>
        <a:p>
          <a:r>
            <a:rPr lang="ja-JP" altLang="en-US" dirty="0" smtClean="0"/>
            <a:t>セーフエリアの中に表示する</a:t>
          </a:r>
          <a:endParaRPr kumimoji="1" lang="ja-JP" altLang="en-US" dirty="0"/>
        </a:p>
      </dgm:t>
    </dgm:pt>
    <dgm:pt modelId="{EE70972A-2F24-4126-8A74-0364BDAF64F7}" type="parTrans" cxnId="{52916F6E-AFC1-4ADF-AF84-9ACC38D3B6E6}">
      <dgm:prSet/>
      <dgm:spPr/>
      <dgm:t>
        <a:bodyPr/>
        <a:lstStyle/>
        <a:p>
          <a:endParaRPr kumimoji="1" lang="ja-JP" altLang="en-US"/>
        </a:p>
      </dgm:t>
    </dgm:pt>
    <dgm:pt modelId="{EC698D99-167A-433A-9FA9-464E90358785}" type="sibTrans" cxnId="{52916F6E-AFC1-4ADF-AF84-9ACC38D3B6E6}">
      <dgm:prSet/>
      <dgm:spPr/>
      <dgm:t>
        <a:bodyPr/>
        <a:lstStyle/>
        <a:p>
          <a:endParaRPr kumimoji="1" lang="ja-JP" altLang="en-US"/>
        </a:p>
      </dgm:t>
    </dgm:pt>
    <dgm:pt modelId="{C6DDAEFE-FBBB-4986-BC57-D46BE39EFBFD}" type="pres">
      <dgm:prSet presAssocID="{A4F071E2-D0B4-4CB1-9D9B-07A29D7143D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9A62FA-883C-4B0F-BE7B-9945C581BCAD}" type="pres">
      <dgm:prSet presAssocID="{A4F071E2-D0B4-4CB1-9D9B-07A29D7143D0}" presName="dummyMaxCanvas" presStyleCnt="0">
        <dgm:presLayoutVars/>
      </dgm:prSet>
      <dgm:spPr/>
    </dgm:pt>
    <dgm:pt modelId="{8C49487A-4526-4AA7-A657-DF352C669287}" type="pres">
      <dgm:prSet presAssocID="{A4F071E2-D0B4-4CB1-9D9B-07A29D7143D0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9A605F-DCFC-4DA2-8CFD-63394D126A09}" type="pres">
      <dgm:prSet presAssocID="{A4F071E2-D0B4-4CB1-9D9B-07A29D7143D0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27B2D4-7603-49B6-B6CF-67E6133C6628}" type="pres">
      <dgm:prSet presAssocID="{A4F071E2-D0B4-4CB1-9D9B-07A29D7143D0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700AC4-2788-47CA-A79A-1757DAF10BAC}" type="pres">
      <dgm:prSet presAssocID="{A4F071E2-D0B4-4CB1-9D9B-07A29D7143D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E74957-5E4F-4018-9692-FCFCB2E51B0F}" type="pres">
      <dgm:prSet presAssocID="{A4F071E2-D0B4-4CB1-9D9B-07A29D7143D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D9BC2A7-C22B-4CCA-8E3C-3A811498793A}" type="presOf" srcId="{C1B8A2EB-6D95-4ED2-AD2F-4488C410FB18}" destId="{2C700AC4-2788-47CA-A79A-1757DAF10BAC}" srcOrd="1" destOrd="0" presId="urn:microsoft.com/office/officeart/2005/8/layout/vProcess5"/>
    <dgm:cxn modelId="{52916F6E-AFC1-4ADF-AF84-9ACC38D3B6E6}" srcId="{A4F071E2-D0B4-4CB1-9D9B-07A29D7143D0}" destId="{C6BDDB3E-7855-4F65-92C1-B90082B070E7}" srcOrd="1" destOrd="0" parTransId="{EE70972A-2F24-4126-8A74-0364BDAF64F7}" sibTransId="{EC698D99-167A-433A-9FA9-464E90358785}"/>
    <dgm:cxn modelId="{4F0A59FD-DCF2-4CE0-8CFA-C11F425B2356}" srcId="{A4F071E2-D0B4-4CB1-9D9B-07A29D7143D0}" destId="{C1B8A2EB-6D95-4ED2-AD2F-4488C410FB18}" srcOrd="0" destOrd="0" parTransId="{CD92D2ED-C097-4F34-9ADE-E54163805612}" sibTransId="{15DF981D-7FAE-41F7-AB93-F53DEB22F4A2}"/>
    <dgm:cxn modelId="{F9D65C4E-39EF-494E-9BAD-6283CCC7DE3B}" type="presOf" srcId="{A4F071E2-D0B4-4CB1-9D9B-07A29D7143D0}" destId="{C6DDAEFE-FBBB-4986-BC57-D46BE39EFBFD}" srcOrd="0" destOrd="0" presId="urn:microsoft.com/office/officeart/2005/8/layout/vProcess5"/>
    <dgm:cxn modelId="{191B4C98-1FBC-47D8-8EF8-898AFAD13EF1}" type="presOf" srcId="{15DF981D-7FAE-41F7-AB93-F53DEB22F4A2}" destId="{5F27B2D4-7603-49B6-B6CF-67E6133C6628}" srcOrd="0" destOrd="0" presId="urn:microsoft.com/office/officeart/2005/8/layout/vProcess5"/>
    <dgm:cxn modelId="{18D6AD75-0AAC-4E33-B770-643A6FB66515}" type="presOf" srcId="{C6BDDB3E-7855-4F65-92C1-B90082B070E7}" destId="{71E74957-5E4F-4018-9692-FCFCB2E51B0F}" srcOrd="1" destOrd="0" presId="urn:microsoft.com/office/officeart/2005/8/layout/vProcess5"/>
    <dgm:cxn modelId="{66B6DAAC-8578-492B-9DD7-8B3AB1F54B63}" type="presOf" srcId="{C1B8A2EB-6D95-4ED2-AD2F-4488C410FB18}" destId="{8C49487A-4526-4AA7-A657-DF352C669287}" srcOrd="0" destOrd="0" presId="urn:microsoft.com/office/officeart/2005/8/layout/vProcess5"/>
    <dgm:cxn modelId="{09CB725E-3840-479B-B1B8-C6401F0A5FEE}" type="presOf" srcId="{C6BDDB3E-7855-4F65-92C1-B90082B070E7}" destId="{0A9A605F-DCFC-4DA2-8CFD-63394D126A09}" srcOrd="0" destOrd="0" presId="urn:microsoft.com/office/officeart/2005/8/layout/vProcess5"/>
    <dgm:cxn modelId="{0EDC4472-C87F-466C-95BD-8BBAF2853073}" type="presParOf" srcId="{C6DDAEFE-FBBB-4986-BC57-D46BE39EFBFD}" destId="{099A62FA-883C-4B0F-BE7B-9945C581BCAD}" srcOrd="0" destOrd="0" presId="urn:microsoft.com/office/officeart/2005/8/layout/vProcess5"/>
    <dgm:cxn modelId="{AC9CF6F4-857D-4963-8A27-0AB402713F37}" type="presParOf" srcId="{C6DDAEFE-FBBB-4986-BC57-D46BE39EFBFD}" destId="{8C49487A-4526-4AA7-A657-DF352C669287}" srcOrd="1" destOrd="0" presId="urn:microsoft.com/office/officeart/2005/8/layout/vProcess5"/>
    <dgm:cxn modelId="{9B1A23E5-9655-4E1A-B2F3-83ADDE6589B2}" type="presParOf" srcId="{C6DDAEFE-FBBB-4986-BC57-D46BE39EFBFD}" destId="{0A9A605F-DCFC-4DA2-8CFD-63394D126A09}" srcOrd="2" destOrd="0" presId="urn:microsoft.com/office/officeart/2005/8/layout/vProcess5"/>
    <dgm:cxn modelId="{44E746D5-5564-4EF4-87B2-A9BED947C067}" type="presParOf" srcId="{C6DDAEFE-FBBB-4986-BC57-D46BE39EFBFD}" destId="{5F27B2D4-7603-49B6-B6CF-67E6133C6628}" srcOrd="3" destOrd="0" presId="urn:microsoft.com/office/officeart/2005/8/layout/vProcess5"/>
    <dgm:cxn modelId="{02B18E7B-E7CA-46F8-B3AC-64079B3F9607}" type="presParOf" srcId="{C6DDAEFE-FBBB-4986-BC57-D46BE39EFBFD}" destId="{2C700AC4-2788-47CA-A79A-1757DAF10BAC}" srcOrd="4" destOrd="0" presId="urn:microsoft.com/office/officeart/2005/8/layout/vProcess5"/>
    <dgm:cxn modelId="{DC8C03FD-8181-4F59-9956-98FDFBFBA188}" type="presParOf" srcId="{C6DDAEFE-FBBB-4986-BC57-D46BE39EFBFD}" destId="{71E74957-5E4F-4018-9692-FCFCB2E51B0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0105A-3B14-42D4-B6BC-917CDACFD2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9131FA9-672F-4C30-8360-D1842C71048A}">
      <dgm:prSet/>
      <dgm:spPr/>
      <dgm:t>
        <a:bodyPr/>
        <a:lstStyle/>
        <a:p>
          <a:pPr rtl="0"/>
          <a:r>
            <a:rPr kumimoji="1" lang="ja-JP" baseline="0" dirty="0" smtClean="0"/>
            <a:t>おすすめ</a:t>
          </a:r>
          <a:endParaRPr kumimoji="1" lang="en-US" baseline="0" dirty="0"/>
        </a:p>
      </dgm:t>
    </dgm:pt>
    <dgm:pt modelId="{3CF582BF-2EA0-4C77-9DFC-74F9E267D611}" type="parTrans" cxnId="{A781A1BC-2C23-41F9-A6FC-90A1D68283BA}">
      <dgm:prSet/>
      <dgm:spPr/>
      <dgm:t>
        <a:bodyPr/>
        <a:lstStyle/>
        <a:p>
          <a:endParaRPr kumimoji="1" lang="ja-JP" altLang="en-US"/>
        </a:p>
      </dgm:t>
    </dgm:pt>
    <dgm:pt modelId="{E66BA5B7-74B4-410E-A106-CA6E3220BC11}" type="sibTrans" cxnId="{A781A1BC-2C23-41F9-A6FC-90A1D68283BA}">
      <dgm:prSet/>
      <dgm:spPr/>
      <dgm:t>
        <a:bodyPr/>
        <a:lstStyle/>
        <a:p>
          <a:endParaRPr kumimoji="1" lang="ja-JP" altLang="en-US"/>
        </a:p>
      </dgm:t>
    </dgm:pt>
    <dgm:pt modelId="{998FA679-FF46-47DD-8D86-766339DFABD5}">
      <dgm:prSet/>
      <dgm:spPr/>
      <dgm:t>
        <a:bodyPr/>
        <a:lstStyle/>
        <a:p>
          <a:pPr rtl="0"/>
          <a:r>
            <a:rPr kumimoji="1" lang="ja-JP" baseline="0" dirty="0" smtClean="0"/>
            <a:t>海外ユーザーが多いので</a:t>
          </a:r>
          <a:r>
            <a:rPr kumimoji="1" lang="en-US" altLang="ja-JP" baseline="0" dirty="0" smtClean="0"/>
            <a:t/>
          </a:r>
          <a:br>
            <a:rPr kumimoji="1" lang="en-US" altLang="ja-JP" baseline="0" dirty="0" smtClean="0"/>
          </a:br>
          <a:r>
            <a:rPr kumimoji="1" lang="ja-JP" altLang="en-US" baseline="0" dirty="0" smtClean="0"/>
            <a:t>より多くのユーザーに遊んでもらうには</a:t>
          </a:r>
          <a:r>
            <a:rPr kumimoji="1" lang="en-US" altLang="ja-JP" baseline="0" dirty="0" smtClean="0"/>
            <a:t/>
          </a:r>
          <a:br>
            <a:rPr kumimoji="1" lang="en-US" altLang="ja-JP" baseline="0" dirty="0" smtClean="0"/>
          </a:br>
          <a:r>
            <a:rPr kumimoji="1" lang="ja-JP" baseline="0" dirty="0" smtClean="0"/>
            <a:t>遊べるレベルの翻訳を加えるとよい</a:t>
          </a:r>
          <a:endParaRPr kumimoji="1" lang="en-US" baseline="0" dirty="0"/>
        </a:p>
      </dgm:t>
    </dgm:pt>
    <dgm:pt modelId="{2A9CFB19-F229-4836-9FCC-9A67030EBFA5}" type="parTrans" cxnId="{9D366620-2C3B-4EB8-B2E1-9C71C4037EBA}">
      <dgm:prSet/>
      <dgm:spPr/>
      <dgm:t>
        <a:bodyPr/>
        <a:lstStyle/>
        <a:p>
          <a:endParaRPr kumimoji="1" lang="ja-JP" altLang="en-US"/>
        </a:p>
      </dgm:t>
    </dgm:pt>
    <dgm:pt modelId="{32385956-183F-4C13-9A69-EE4540C79C29}" type="sibTrans" cxnId="{9D366620-2C3B-4EB8-B2E1-9C71C4037EBA}">
      <dgm:prSet/>
      <dgm:spPr/>
      <dgm:t>
        <a:bodyPr/>
        <a:lstStyle/>
        <a:p>
          <a:endParaRPr kumimoji="1" lang="ja-JP" altLang="en-US"/>
        </a:p>
      </dgm:t>
    </dgm:pt>
    <dgm:pt modelId="{D6A6EF89-475E-4345-BC7C-0D65440FB9B2}">
      <dgm:prSet/>
      <dgm:spPr/>
      <dgm:t>
        <a:bodyPr/>
        <a:lstStyle/>
        <a:p>
          <a:pPr rtl="0"/>
          <a:r>
            <a:rPr kumimoji="1" lang="ja-JP" altLang="en-US" baseline="0" dirty="0" smtClean="0"/>
            <a:t>たとえば「英語」に対応</a:t>
          </a:r>
          <a:endParaRPr kumimoji="1" lang="en-US" baseline="0" dirty="0"/>
        </a:p>
      </dgm:t>
    </dgm:pt>
    <dgm:pt modelId="{E02FC7CD-3ED0-4D23-8DC6-AEA874F59B14}" type="parTrans" cxnId="{F4C18C5F-6C21-4733-AA22-02BAB02AC5F3}">
      <dgm:prSet/>
      <dgm:spPr/>
      <dgm:t>
        <a:bodyPr/>
        <a:lstStyle/>
        <a:p>
          <a:endParaRPr kumimoji="1" lang="ja-JP" altLang="en-US"/>
        </a:p>
      </dgm:t>
    </dgm:pt>
    <dgm:pt modelId="{8B217474-A88E-4E51-BA1D-76576E7C987F}" type="sibTrans" cxnId="{F4C18C5F-6C21-4733-AA22-02BAB02AC5F3}">
      <dgm:prSet/>
      <dgm:spPr/>
      <dgm:t>
        <a:bodyPr/>
        <a:lstStyle/>
        <a:p>
          <a:endParaRPr kumimoji="1" lang="ja-JP" altLang="en-US"/>
        </a:p>
      </dgm:t>
    </dgm:pt>
    <dgm:pt modelId="{D233789D-B468-452D-B3A7-1E4A536B29C5}">
      <dgm:prSet/>
      <dgm:spPr/>
      <dgm:t>
        <a:bodyPr/>
        <a:lstStyle/>
        <a:p>
          <a:pPr rtl="0"/>
          <a:r>
            <a:rPr kumimoji="1" lang="ja-JP" baseline="0" dirty="0" smtClean="0"/>
            <a:t>そのときにさらに考慮したいこと</a:t>
          </a:r>
          <a:endParaRPr kumimoji="1" lang="en-US" baseline="0" dirty="0"/>
        </a:p>
      </dgm:t>
    </dgm:pt>
    <dgm:pt modelId="{6CF0BA99-BFB1-41E0-8AA2-AACBD3F3F8AE}" type="parTrans" cxnId="{794F4108-724B-4EB4-87C0-A5F6DAB96231}">
      <dgm:prSet/>
      <dgm:spPr/>
      <dgm:t>
        <a:bodyPr/>
        <a:lstStyle/>
        <a:p>
          <a:endParaRPr kumimoji="1" lang="ja-JP" altLang="en-US"/>
        </a:p>
      </dgm:t>
    </dgm:pt>
    <dgm:pt modelId="{E1527DD6-C146-4003-AFAA-2288F7F724DA}" type="sibTrans" cxnId="{794F4108-724B-4EB4-87C0-A5F6DAB96231}">
      <dgm:prSet/>
      <dgm:spPr/>
      <dgm:t>
        <a:bodyPr/>
        <a:lstStyle/>
        <a:p>
          <a:endParaRPr kumimoji="1" lang="ja-JP" altLang="en-US"/>
        </a:p>
      </dgm:t>
    </dgm:pt>
    <dgm:pt modelId="{9671BBF9-5141-4AFE-83D9-43B493EC2450}">
      <dgm:prSet/>
      <dgm:spPr/>
      <dgm:t>
        <a:bodyPr/>
        <a:lstStyle/>
        <a:p>
          <a:pPr rtl="0"/>
          <a:r>
            <a:rPr kumimoji="1" lang="ja-JP" baseline="0" dirty="0" smtClean="0"/>
            <a:t>フォーラムでの英語などによるレビューのやりとり</a:t>
          </a:r>
          <a:endParaRPr kumimoji="1" lang="en-US" baseline="0" dirty="0"/>
        </a:p>
      </dgm:t>
    </dgm:pt>
    <dgm:pt modelId="{1C9DC69D-72EB-421F-99F5-34B91825E5CA}" type="parTrans" cxnId="{AD99B484-6D7B-4B1C-9CFC-5E57DEF286BB}">
      <dgm:prSet/>
      <dgm:spPr/>
      <dgm:t>
        <a:bodyPr/>
        <a:lstStyle/>
        <a:p>
          <a:endParaRPr kumimoji="1" lang="ja-JP" altLang="en-US"/>
        </a:p>
      </dgm:t>
    </dgm:pt>
    <dgm:pt modelId="{7C5306D4-F2B2-4DB4-8783-D64445AA8CD6}" type="sibTrans" cxnId="{AD99B484-6D7B-4B1C-9CFC-5E57DEF286BB}">
      <dgm:prSet/>
      <dgm:spPr/>
      <dgm:t>
        <a:bodyPr/>
        <a:lstStyle/>
        <a:p>
          <a:endParaRPr kumimoji="1" lang="ja-JP" altLang="en-US"/>
        </a:p>
      </dgm:t>
    </dgm:pt>
    <dgm:pt modelId="{16AC7436-B76A-4E44-9F8F-A984594668EC}">
      <dgm:prSet/>
      <dgm:spPr/>
      <dgm:t>
        <a:bodyPr/>
        <a:lstStyle/>
        <a:p>
          <a:pPr rtl="0"/>
          <a:r>
            <a:rPr kumimoji="1" lang="en-US" baseline="0" dirty="0" smtClean="0"/>
            <a:t>Xbox 360</a:t>
          </a:r>
          <a:r>
            <a:rPr kumimoji="1" lang="ja-JP" baseline="0" dirty="0" smtClean="0"/>
            <a:t>の言語設定に応じた自動的な言語選択の処理</a:t>
          </a:r>
          <a:endParaRPr kumimoji="1" lang="en-US" baseline="0" dirty="0"/>
        </a:p>
      </dgm:t>
    </dgm:pt>
    <dgm:pt modelId="{76A7859E-9ACF-405A-8E8E-A966922AD74F}" type="parTrans" cxnId="{F492D489-CC03-473A-BAE9-5EAA3E0BB10E}">
      <dgm:prSet/>
      <dgm:spPr/>
      <dgm:t>
        <a:bodyPr/>
        <a:lstStyle/>
        <a:p>
          <a:endParaRPr kumimoji="1" lang="ja-JP" altLang="en-US"/>
        </a:p>
      </dgm:t>
    </dgm:pt>
    <dgm:pt modelId="{4F2E8D43-83D3-41CF-B4B6-CD6AFBA6DAED}" type="sibTrans" cxnId="{F492D489-CC03-473A-BAE9-5EAA3E0BB10E}">
      <dgm:prSet/>
      <dgm:spPr/>
      <dgm:t>
        <a:bodyPr/>
        <a:lstStyle/>
        <a:p>
          <a:endParaRPr kumimoji="1" lang="ja-JP" altLang="en-US"/>
        </a:p>
      </dgm:t>
    </dgm:pt>
    <dgm:pt modelId="{97116758-FF6C-4570-83A2-27425F8FEBAD}">
      <dgm:prSet/>
      <dgm:spPr/>
      <dgm:t>
        <a:bodyPr/>
        <a:lstStyle/>
        <a:p>
          <a:pPr rtl="0"/>
          <a:r>
            <a:rPr kumimoji="1" lang="en-US" baseline="0" dirty="0" err="1" smtClean="0"/>
            <a:t>System.Globalization.CultureInfo.CurrentCulture</a:t>
          </a:r>
          <a:r>
            <a:rPr kumimoji="1" lang="ja-JP" altLang="en-US" baseline="0" dirty="0" smtClean="0"/>
            <a:t>プロパティ</a:t>
          </a:r>
          <a:endParaRPr kumimoji="1" lang="en-US" baseline="0" dirty="0"/>
        </a:p>
      </dgm:t>
    </dgm:pt>
    <dgm:pt modelId="{F3B0F5E9-6580-4000-847E-8981CA577C5D}" type="parTrans" cxnId="{CEC4D440-E165-4A9D-8CAD-CD05D6063362}">
      <dgm:prSet/>
      <dgm:spPr/>
      <dgm:t>
        <a:bodyPr/>
        <a:lstStyle/>
        <a:p>
          <a:endParaRPr kumimoji="1" lang="ja-JP" altLang="en-US"/>
        </a:p>
      </dgm:t>
    </dgm:pt>
    <dgm:pt modelId="{1DE05E20-E2BD-4187-AB42-813EEEDE35BB}" type="sibTrans" cxnId="{CEC4D440-E165-4A9D-8CAD-CD05D6063362}">
      <dgm:prSet/>
      <dgm:spPr/>
      <dgm:t>
        <a:bodyPr/>
        <a:lstStyle/>
        <a:p>
          <a:endParaRPr kumimoji="1" lang="ja-JP" altLang="en-US"/>
        </a:p>
      </dgm:t>
    </dgm:pt>
    <dgm:pt modelId="{E55387A8-ADA8-4866-8E6A-4AE11502194B}">
      <dgm:prSet/>
      <dgm:spPr/>
      <dgm:t>
        <a:bodyPr/>
        <a:lstStyle/>
        <a:p>
          <a:pPr rtl="0"/>
          <a:r>
            <a:rPr kumimoji="1" lang="ja-JP" baseline="0" dirty="0" smtClean="0"/>
            <a:t>どのレベルなら許容される</a:t>
          </a:r>
          <a:r>
            <a:rPr kumimoji="1" lang="ja-JP" altLang="en-US" baseline="0" dirty="0" smtClean="0"/>
            <a:t>だろうか</a:t>
          </a:r>
          <a:endParaRPr kumimoji="1" lang="en-US" baseline="0" dirty="0"/>
        </a:p>
      </dgm:t>
    </dgm:pt>
    <dgm:pt modelId="{D465E638-66D9-4ECD-BA2C-078A25C353B8}" type="parTrans" cxnId="{270D5E5F-740D-42B4-9681-E6531B93CBAF}">
      <dgm:prSet/>
      <dgm:spPr/>
    </dgm:pt>
    <dgm:pt modelId="{26F0FFE7-B136-4429-95A5-82DC9CDA845A}" type="sibTrans" cxnId="{270D5E5F-740D-42B4-9681-E6531B93CBAF}">
      <dgm:prSet/>
      <dgm:spPr/>
    </dgm:pt>
    <dgm:pt modelId="{76446FA2-2DE4-48CA-9777-722340C0BFBD}">
      <dgm:prSet/>
      <dgm:spPr/>
      <dgm:t>
        <a:bodyPr/>
        <a:lstStyle/>
        <a:p>
          <a:pPr rtl="0"/>
          <a:r>
            <a:rPr kumimoji="1" lang="ja-JP" altLang="en-US" baseline="0" dirty="0" smtClean="0"/>
            <a:t>課題</a:t>
          </a:r>
          <a:endParaRPr kumimoji="1" lang="en-US" baseline="0" dirty="0"/>
        </a:p>
      </dgm:t>
    </dgm:pt>
    <dgm:pt modelId="{947E9A8A-BAFE-47D3-B908-A673CE4B7543}" type="parTrans" cxnId="{7796FAA5-E318-4245-A5E7-D82EF59E6C51}">
      <dgm:prSet/>
      <dgm:spPr/>
    </dgm:pt>
    <dgm:pt modelId="{E49FC6C1-C4C4-4EDD-892A-3C6BE5E1DBFB}" type="sibTrans" cxnId="{7796FAA5-E318-4245-A5E7-D82EF59E6C51}">
      <dgm:prSet/>
      <dgm:spPr/>
    </dgm:pt>
    <dgm:pt modelId="{7E6EE577-790A-41B0-B9A6-A71CF39D4203}" type="pres">
      <dgm:prSet presAssocID="{3DE0105A-3B14-42D4-B6BC-917CDACFD2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5E99801-7B85-464B-B1B9-087F66C84161}" type="pres">
      <dgm:prSet presAssocID="{B9131FA9-672F-4C30-8360-D1842C71048A}" presName="composite" presStyleCnt="0"/>
      <dgm:spPr/>
    </dgm:pt>
    <dgm:pt modelId="{15FC2E95-90E2-4CF3-A1CC-67EF5C5E465A}" type="pres">
      <dgm:prSet presAssocID="{B9131FA9-672F-4C30-8360-D1842C71048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2091D0-88F9-432A-A0FB-91ECB7EEF628}" type="pres">
      <dgm:prSet presAssocID="{B9131FA9-672F-4C30-8360-D1842C71048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A28B239-8524-49D0-A044-A0BDB7282065}" type="pres">
      <dgm:prSet presAssocID="{E66BA5B7-74B4-410E-A106-CA6E3220BC11}" presName="sp" presStyleCnt="0"/>
      <dgm:spPr/>
    </dgm:pt>
    <dgm:pt modelId="{4B1679CD-87B6-4223-86B7-8F42BD8CA0A6}" type="pres">
      <dgm:prSet presAssocID="{D233789D-B468-452D-B3A7-1E4A536B29C5}" presName="composite" presStyleCnt="0"/>
      <dgm:spPr/>
    </dgm:pt>
    <dgm:pt modelId="{16DE0467-68C1-4CA1-90CD-447194965393}" type="pres">
      <dgm:prSet presAssocID="{D233789D-B468-452D-B3A7-1E4A536B29C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C99D64-ED91-4078-AEAA-1F47F3850FA1}" type="pres">
      <dgm:prSet presAssocID="{D233789D-B468-452D-B3A7-1E4A536B29C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1619094-44CA-4A72-B54F-6F1CCDCEAACC}" type="presOf" srcId="{76446FA2-2DE4-48CA-9777-722340C0BFBD}" destId="{B62091D0-88F9-432A-A0FB-91ECB7EEF628}" srcOrd="0" destOrd="2" presId="urn:microsoft.com/office/officeart/2005/8/layout/chevron2"/>
    <dgm:cxn modelId="{9D366620-2C3B-4EB8-B2E1-9C71C4037EBA}" srcId="{B9131FA9-672F-4C30-8360-D1842C71048A}" destId="{998FA679-FF46-47DD-8D86-766339DFABD5}" srcOrd="0" destOrd="0" parTransId="{2A9CFB19-F229-4836-9FCC-9A67030EBFA5}" sibTransId="{32385956-183F-4C13-9A69-EE4540C79C29}"/>
    <dgm:cxn modelId="{AD99B484-6D7B-4B1C-9CFC-5E57DEF286BB}" srcId="{D233789D-B468-452D-B3A7-1E4A536B29C5}" destId="{9671BBF9-5141-4AFE-83D9-43B493EC2450}" srcOrd="0" destOrd="0" parTransId="{1C9DC69D-72EB-421F-99F5-34B91825E5CA}" sibTransId="{7C5306D4-F2B2-4DB4-8783-D64445AA8CD6}"/>
    <dgm:cxn modelId="{7796FAA5-E318-4245-A5E7-D82EF59E6C51}" srcId="{998FA679-FF46-47DD-8D86-766339DFABD5}" destId="{76446FA2-2DE4-48CA-9777-722340C0BFBD}" srcOrd="1" destOrd="0" parTransId="{947E9A8A-BAFE-47D3-B908-A673CE4B7543}" sibTransId="{E49FC6C1-C4C4-4EDD-892A-3C6BE5E1DBFB}"/>
    <dgm:cxn modelId="{F492D489-CC03-473A-BAE9-5EAA3E0BB10E}" srcId="{D233789D-B468-452D-B3A7-1E4A536B29C5}" destId="{16AC7436-B76A-4E44-9F8F-A984594668EC}" srcOrd="1" destOrd="0" parTransId="{76A7859E-9ACF-405A-8E8E-A966922AD74F}" sibTransId="{4F2E8D43-83D3-41CF-B4B6-CD6AFBA6DAED}"/>
    <dgm:cxn modelId="{270D5E5F-740D-42B4-9681-E6531B93CBAF}" srcId="{76446FA2-2DE4-48CA-9777-722340C0BFBD}" destId="{E55387A8-ADA8-4866-8E6A-4AE11502194B}" srcOrd="0" destOrd="0" parTransId="{D465E638-66D9-4ECD-BA2C-078A25C353B8}" sibTransId="{26F0FFE7-B136-4429-95A5-82DC9CDA845A}"/>
    <dgm:cxn modelId="{F4C18C5F-6C21-4733-AA22-02BAB02AC5F3}" srcId="{998FA679-FF46-47DD-8D86-766339DFABD5}" destId="{D6A6EF89-475E-4345-BC7C-0D65440FB9B2}" srcOrd="0" destOrd="0" parTransId="{E02FC7CD-3ED0-4D23-8DC6-AEA874F59B14}" sibTransId="{8B217474-A88E-4E51-BA1D-76576E7C987F}"/>
    <dgm:cxn modelId="{B1476B9F-0878-4DBC-93B2-4BAFE6377176}" type="presOf" srcId="{3DE0105A-3B14-42D4-B6BC-917CDACFD2BF}" destId="{7E6EE577-790A-41B0-B9A6-A71CF39D4203}" srcOrd="0" destOrd="0" presId="urn:microsoft.com/office/officeart/2005/8/layout/chevron2"/>
    <dgm:cxn modelId="{F0C34F75-A14D-4E9A-A89D-F54F336D1B8B}" type="presOf" srcId="{D6A6EF89-475E-4345-BC7C-0D65440FB9B2}" destId="{B62091D0-88F9-432A-A0FB-91ECB7EEF628}" srcOrd="0" destOrd="1" presId="urn:microsoft.com/office/officeart/2005/8/layout/chevron2"/>
    <dgm:cxn modelId="{DCB398F0-D2E4-40D2-9F5D-B06D2FD09254}" type="presOf" srcId="{16AC7436-B76A-4E44-9F8F-A984594668EC}" destId="{BFC99D64-ED91-4078-AEAA-1F47F3850FA1}" srcOrd="0" destOrd="1" presId="urn:microsoft.com/office/officeart/2005/8/layout/chevron2"/>
    <dgm:cxn modelId="{A8C95F1E-2686-4591-8BD7-AD0BB40D2F7E}" type="presOf" srcId="{97116758-FF6C-4570-83A2-27425F8FEBAD}" destId="{BFC99D64-ED91-4078-AEAA-1F47F3850FA1}" srcOrd="0" destOrd="2" presId="urn:microsoft.com/office/officeart/2005/8/layout/chevron2"/>
    <dgm:cxn modelId="{A781A1BC-2C23-41F9-A6FC-90A1D68283BA}" srcId="{3DE0105A-3B14-42D4-B6BC-917CDACFD2BF}" destId="{B9131FA9-672F-4C30-8360-D1842C71048A}" srcOrd="0" destOrd="0" parTransId="{3CF582BF-2EA0-4C77-9DFC-74F9E267D611}" sibTransId="{E66BA5B7-74B4-410E-A106-CA6E3220BC11}"/>
    <dgm:cxn modelId="{8EEC7ACA-22C6-4FC1-867C-0D36543E2E85}" type="presOf" srcId="{9671BBF9-5141-4AFE-83D9-43B493EC2450}" destId="{BFC99D64-ED91-4078-AEAA-1F47F3850FA1}" srcOrd="0" destOrd="0" presId="urn:microsoft.com/office/officeart/2005/8/layout/chevron2"/>
    <dgm:cxn modelId="{794F4108-724B-4EB4-87C0-A5F6DAB96231}" srcId="{3DE0105A-3B14-42D4-B6BC-917CDACFD2BF}" destId="{D233789D-B468-452D-B3A7-1E4A536B29C5}" srcOrd="1" destOrd="0" parTransId="{6CF0BA99-BFB1-41E0-8AA2-AACBD3F3F8AE}" sibTransId="{E1527DD6-C146-4003-AFAA-2288F7F724DA}"/>
    <dgm:cxn modelId="{0AE61F75-41C8-4FE1-963E-3C8AF9986A28}" type="presOf" srcId="{998FA679-FF46-47DD-8D86-766339DFABD5}" destId="{B62091D0-88F9-432A-A0FB-91ECB7EEF628}" srcOrd="0" destOrd="0" presId="urn:microsoft.com/office/officeart/2005/8/layout/chevron2"/>
    <dgm:cxn modelId="{6987C336-9628-4516-BA8E-D5D5A7AE803F}" type="presOf" srcId="{E55387A8-ADA8-4866-8E6A-4AE11502194B}" destId="{B62091D0-88F9-432A-A0FB-91ECB7EEF628}" srcOrd="0" destOrd="3" presId="urn:microsoft.com/office/officeart/2005/8/layout/chevron2"/>
    <dgm:cxn modelId="{A8D9113B-0846-420F-8542-36781223D317}" type="presOf" srcId="{D233789D-B468-452D-B3A7-1E4A536B29C5}" destId="{16DE0467-68C1-4CA1-90CD-447194965393}" srcOrd="0" destOrd="0" presId="urn:microsoft.com/office/officeart/2005/8/layout/chevron2"/>
    <dgm:cxn modelId="{30B0D7B1-8497-4416-AF50-7E54FD433288}" type="presOf" srcId="{B9131FA9-672F-4C30-8360-D1842C71048A}" destId="{15FC2E95-90E2-4CF3-A1CC-67EF5C5E465A}" srcOrd="0" destOrd="0" presId="urn:microsoft.com/office/officeart/2005/8/layout/chevron2"/>
    <dgm:cxn modelId="{CEC4D440-E165-4A9D-8CAD-CD05D6063362}" srcId="{16AC7436-B76A-4E44-9F8F-A984594668EC}" destId="{97116758-FF6C-4570-83A2-27425F8FEBAD}" srcOrd="0" destOrd="0" parTransId="{F3B0F5E9-6580-4000-847E-8981CA577C5D}" sibTransId="{1DE05E20-E2BD-4187-AB42-813EEEDE35BB}"/>
    <dgm:cxn modelId="{28AD085D-0C80-42CC-8FE2-9FD0E6D665CA}" type="presParOf" srcId="{7E6EE577-790A-41B0-B9A6-A71CF39D4203}" destId="{65E99801-7B85-464B-B1B9-087F66C84161}" srcOrd="0" destOrd="0" presId="urn:microsoft.com/office/officeart/2005/8/layout/chevron2"/>
    <dgm:cxn modelId="{637B358D-B66B-4264-B401-9BCED2E9F13A}" type="presParOf" srcId="{65E99801-7B85-464B-B1B9-087F66C84161}" destId="{15FC2E95-90E2-4CF3-A1CC-67EF5C5E465A}" srcOrd="0" destOrd="0" presId="urn:microsoft.com/office/officeart/2005/8/layout/chevron2"/>
    <dgm:cxn modelId="{4BD9EF7E-7467-4DEA-BF5C-E1B289916516}" type="presParOf" srcId="{65E99801-7B85-464B-B1B9-087F66C84161}" destId="{B62091D0-88F9-432A-A0FB-91ECB7EEF628}" srcOrd="1" destOrd="0" presId="urn:microsoft.com/office/officeart/2005/8/layout/chevron2"/>
    <dgm:cxn modelId="{54850647-C8C7-4E29-8C19-6CC34F8D9FAD}" type="presParOf" srcId="{7E6EE577-790A-41B0-B9A6-A71CF39D4203}" destId="{4A28B239-8524-49D0-A044-A0BDB7282065}" srcOrd="1" destOrd="0" presId="urn:microsoft.com/office/officeart/2005/8/layout/chevron2"/>
    <dgm:cxn modelId="{53976357-E834-4F2D-9C64-D770D731FB79}" type="presParOf" srcId="{7E6EE577-790A-41B0-B9A6-A71CF39D4203}" destId="{4B1679CD-87B6-4223-86B7-8F42BD8CA0A6}" srcOrd="2" destOrd="0" presId="urn:microsoft.com/office/officeart/2005/8/layout/chevron2"/>
    <dgm:cxn modelId="{18C43EC2-4763-4E0E-BF26-6A5BF6C96546}" type="presParOf" srcId="{4B1679CD-87B6-4223-86B7-8F42BD8CA0A6}" destId="{16DE0467-68C1-4CA1-90CD-447194965393}" srcOrd="0" destOrd="0" presId="urn:microsoft.com/office/officeart/2005/8/layout/chevron2"/>
    <dgm:cxn modelId="{B57D6910-6070-4F01-B940-7ED677720527}" type="presParOf" srcId="{4B1679CD-87B6-4223-86B7-8F42BD8CA0A6}" destId="{BFC99D64-ED91-4078-AEAA-1F47F3850F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4ABCF1-213D-4BEA-9C57-3993762FD378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69AA855E-7689-4F19-9350-2EA57737AC9E}">
      <dgm:prSet/>
      <dgm:spPr/>
      <dgm:t>
        <a:bodyPr/>
        <a:lstStyle/>
        <a:p>
          <a:pPr rtl="0"/>
          <a:r>
            <a:rPr kumimoji="1" lang="ja-JP" baseline="0" dirty="0" smtClean="0"/>
            <a:t>規定（禁止コンテンツなど）は</a:t>
          </a:r>
          <a:r>
            <a:rPr kumimoji="1" lang="en-US" baseline="0" dirty="0" smtClean="0"/>
            <a:t/>
          </a:r>
          <a:br>
            <a:rPr kumimoji="1" lang="en-US" baseline="0" dirty="0" smtClean="0"/>
          </a:br>
          <a:r>
            <a:rPr kumimoji="1" lang="ja-JP" baseline="0" dirty="0" smtClean="0"/>
            <a:t>全地域共通</a:t>
          </a:r>
          <a:r>
            <a:rPr kumimoji="1" lang="ja-JP" altLang="en-US" baseline="0" dirty="0" smtClean="0"/>
            <a:t>のもの</a:t>
          </a:r>
          <a:endParaRPr kumimoji="1" lang="en-US" baseline="0" dirty="0"/>
        </a:p>
      </dgm:t>
    </dgm:pt>
    <dgm:pt modelId="{F224A62A-DD9D-44C6-B785-4AB58ED1A4FE}" type="parTrans" cxnId="{AB514B2D-B094-4C32-B6DD-E6D8084ED483}">
      <dgm:prSet/>
      <dgm:spPr/>
      <dgm:t>
        <a:bodyPr/>
        <a:lstStyle/>
        <a:p>
          <a:endParaRPr kumimoji="1" lang="ja-JP" altLang="en-US"/>
        </a:p>
      </dgm:t>
    </dgm:pt>
    <dgm:pt modelId="{BC18213A-6E2F-49FB-9BCF-87F693AE64FE}" type="sibTrans" cxnId="{AB514B2D-B094-4C32-B6DD-E6D8084ED483}">
      <dgm:prSet/>
      <dgm:spPr/>
      <dgm:t>
        <a:bodyPr/>
        <a:lstStyle/>
        <a:p>
          <a:endParaRPr kumimoji="1" lang="ja-JP" altLang="en-US"/>
        </a:p>
      </dgm:t>
    </dgm:pt>
    <dgm:pt modelId="{CC53014B-E34E-488F-AC2C-C98450739CEB}">
      <dgm:prSet/>
      <dgm:spPr/>
      <dgm:t>
        <a:bodyPr/>
        <a:lstStyle/>
        <a:p>
          <a:pPr rtl="0"/>
          <a:r>
            <a:rPr kumimoji="1" lang="ja-JP" baseline="0" dirty="0" smtClean="0"/>
            <a:t>各地域に同一タイトルを配信する場合、</a:t>
          </a:r>
          <a:r>
            <a:rPr kumimoji="1" lang="en-US" baseline="0" dirty="0" smtClean="0"/>
            <a:t/>
          </a:r>
          <a:br>
            <a:rPr kumimoji="1" lang="en-US" baseline="0" dirty="0" smtClean="0"/>
          </a:br>
          <a:r>
            <a:rPr kumimoji="1" lang="ja-JP" baseline="0" dirty="0" smtClean="0"/>
            <a:t>全ての地域で許容される表現に</a:t>
          </a:r>
          <a:r>
            <a:rPr kumimoji="1" lang="en-US" altLang="ja-JP" baseline="0" dirty="0" smtClean="0"/>
            <a:t/>
          </a:r>
          <a:br>
            <a:rPr kumimoji="1" lang="en-US" altLang="ja-JP" baseline="0" dirty="0" smtClean="0"/>
          </a:br>
          <a:r>
            <a:rPr kumimoji="1" lang="ja-JP" baseline="0" dirty="0" smtClean="0"/>
            <a:t>とどまる必要がある</a:t>
          </a:r>
          <a:endParaRPr kumimoji="1" lang="en-US" baseline="0" dirty="0"/>
        </a:p>
      </dgm:t>
    </dgm:pt>
    <dgm:pt modelId="{725AFEC5-2EC8-420C-B484-FA1FA9E67599}" type="parTrans" cxnId="{8B609C13-483E-422F-8868-A074A18253AF}">
      <dgm:prSet/>
      <dgm:spPr/>
      <dgm:t>
        <a:bodyPr/>
        <a:lstStyle/>
        <a:p>
          <a:endParaRPr kumimoji="1" lang="ja-JP" altLang="en-US"/>
        </a:p>
      </dgm:t>
    </dgm:pt>
    <dgm:pt modelId="{A95AD266-E85A-49EB-A2F4-82B548A5A837}" type="sibTrans" cxnId="{8B609C13-483E-422F-8868-A074A18253AF}">
      <dgm:prSet/>
      <dgm:spPr/>
      <dgm:t>
        <a:bodyPr/>
        <a:lstStyle/>
        <a:p>
          <a:endParaRPr kumimoji="1" lang="ja-JP" altLang="en-US"/>
        </a:p>
      </dgm:t>
    </dgm:pt>
    <dgm:pt modelId="{B1F7E985-77D2-49BB-9F27-D7B1DE1D6464}" type="pres">
      <dgm:prSet presAssocID="{F54ABCF1-213D-4BEA-9C57-3993762FD378}" presName="linearFlow" presStyleCnt="0">
        <dgm:presLayoutVars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59C7B3D-E69D-44C9-8BC2-5CE6A400AD7B}" type="pres">
      <dgm:prSet presAssocID="{69AA855E-7689-4F19-9350-2EA57737AC9E}" presName="node" presStyleLbl="node1" presStyleIdx="0" presStyleCnt="2" custScaleX="24457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34BEF90-897B-4E2D-A2D8-4D338F40C954}" type="pres">
      <dgm:prSet presAssocID="{BC18213A-6E2F-49FB-9BCF-87F693AE64FE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3519D02C-2CC7-4108-8B8C-7A49C982492A}" type="pres">
      <dgm:prSet presAssocID="{BC18213A-6E2F-49FB-9BCF-87F693AE64FE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AD6D793B-B204-4992-9FFF-5BC5D4A5A0F8}" type="pres">
      <dgm:prSet presAssocID="{CC53014B-E34E-488F-AC2C-C98450739CEB}" presName="node" presStyleLbl="node1" presStyleIdx="1" presStyleCnt="2" custScaleX="24457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B514B2D-B094-4C32-B6DD-E6D8084ED483}" srcId="{F54ABCF1-213D-4BEA-9C57-3993762FD378}" destId="{69AA855E-7689-4F19-9350-2EA57737AC9E}" srcOrd="0" destOrd="0" parTransId="{F224A62A-DD9D-44C6-B785-4AB58ED1A4FE}" sibTransId="{BC18213A-6E2F-49FB-9BCF-87F693AE64FE}"/>
    <dgm:cxn modelId="{B1264AFB-DA3B-406D-A1DD-1558A5C58F72}" type="presOf" srcId="{69AA855E-7689-4F19-9350-2EA57737AC9E}" destId="{759C7B3D-E69D-44C9-8BC2-5CE6A400AD7B}" srcOrd="0" destOrd="0" presId="urn:microsoft.com/office/officeart/2005/8/layout/process2"/>
    <dgm:cxn modelId="{9CF61183-BF33-4917-8C6A-4445D664F136}" type="presOf" srcId="{BC18213A-6E2F-49FB-9BCF-87F693AE64FE}" destId="{834BEF90-897B-4E2D-A2D8-4D338F40C954}" srcOrd="0" destOrd="0" presId="urn:microsoft.com/office/officeart/2005/8/layout/process2"/>
    <dgm:cxn modelId="{3E8601FF-9052-47EC-8CC9-C039E6BC1B2D}" type="presOf" srcId="{F54ABCF1-213D-4BEA-9C57-3993762FD378}" destId="{B1F7E985-77D2-49BB-9F27-D7B1DE1D6464}" srcOrd="0" destOrd="0" presId="urn:microsoft.com/office/officeart/2005/8/layout/process2"/>
    <dgm:cxn modelId="{95C5D7C2-D5A4-450E-AB4A-A5053315941D}" type="presOf" srcId="{BC18213A-6E2F-49FB-9BCF-87F693AE64FE}" destId="{3519D02C-2CC7-4108-8B8C-7A49C982492A}" srcOrd="1" destOrd="0" presId="urn:microsoft.com/office/officeart/2005/8/layout/process2"/>
    <dgm:cxn modelId="{859BE298-EA50-4F6B-95D5-1EFBBC1F3A28}" type="presOf" srcId="{CC53014B-E34E-488F-AC2C-C98450739CEB}" destId="{AD6D793B-B204-4992-9FFF-5BC5D4A5A0F8}" srcOrd="0" destOrd="0" presId="urn:microsoft.com/office/officeart/2005/8/layout/process2"/>
    <dgm:cxn modelId="{8B609C13-483E-422F-8868-A074A18253AF}" srcId="{F54ABCF1-213D-4BEA-9C57-3993762FD378}" destId="{CC53014B-E34E-488F-AC2C-C98450739CEB}" srcOrd="1" destOrd="0" parTransId="{725AFEC5-2EC8-420C-B484-FA1FA9E67599}" sibTransId="{A95AD266-E85A-49EB-A2F4-82B548A5A837}"/>
    <dgm:cxn modelId="{F0177C43-F98E-45B4-83C2-B2D51EB83F04}" type="presParOf" srcId="{B1F7E985-77D2-49BB-9F27-D7B1DE1D6464}" destId="{759C7B3D-E69D-44C9-8BC2-5CE6A400AD7B}" srcOrd="0" destOrd="0" presId="urn:microsoft.com/office/officeart/2005/8/layout/process2"/>
    <dgm:cxn modelId="{9FB7660B-BBF4-4718-8C5B-9DC901A6E817}" type="presParOf" srcId="{B1F7E985-77D2-49BB-9F27-D7B1DE1D6464}" destId="{834BEF90-897B-4E2D-A2D8-4D338F40C954}" srcOrd="1" destOrd="0" presId="urn:microsoft.com/office/officeart/2005/8/layout/process2"/>
    <dgm:cxn modelId="{A23A69EA-E8E1-4BF7-9347-1B849F0DE216}" type="presParOf" srcId="{834BEF90-897B-4E2D-A2D8-4D338F40C954}" destId="{3519D02C-2CC7-4108-8B8C-7A49C982492A}" srcOrd="0" destOrd="0" presId="urn:microsoft.com/office/officeart/2005/8/layout/process2"/>
    <dgm:cxn modelId="{BAABFA20-E646-41B1-B8F7-07E94A00DBBE}" type="presParOf" srcId="{B1F7E985-77D2-49BB-9F27-D7B1DE1D6464}" destId="{AD6D793B-B204-4992-9FFF-5BC5D4A5A0F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B4B7C-81C6-49C9-BA23-149787A8C3B0}">
      <dsp:nvSpPr>
        <dsp:cNvPr id="0" name=""/>
        <dsp:cNvSpPr/>
      </dsp:nvSpPr>
      <dsp:spPr>
        <a:xfrm>
          <a:off x="0" y="198055"/>
          <a:ext cx="8229600" cy="737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2600" kern="1200" baseline="0" dirty="0" smtClean="0"/>
            <a:t>開発環境</a:t>
          </a:r>
          <a:endParaRPr lang="ja-JP" sz="2600" kern="1200" dirty="0"/>
        </a:p>
      </dsp:txBody>
      <dsp:txXfrm>
        <a:off x="0" y="198055"/>
        <a:ext cx="8229600" cy="737209"/>
      </dsp:txXfrm>
    </dsp:sp>
    <dsp:sp modelId="{36DE2B08-B8E9-4288-8D0B-098026B82DF9}">
      <dsp:nvSpPr>
        <dsp:cNvPr id="0" name=""/>
        <dsp:cNvSpPr/>
      </dsp:nvSpPr>
      <dsp:spPr>
        <a:xfrm>
          <a:off x="0" y="935265"/>
          <a:ext cx="8229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2000" kern="1200" baseline="0" dirty="0" smtClean="0"/>
            <a:t>XNA Game Studio 3.1</a:t>
          </a:r>
          <a:r>
            <a:rPr kumimoji="1" lang="ja-JP" altLang="en-US" sz="2000" kern="1200" baseline="0" dirty="0" smtClean="0"/>
            <a:t>（日本語版）</a:t>
          </a:r>
          <a:endParaRPr lang="ja-JP" sz="2000" kern="1200" dirty="0"/>
        </a:p>
      </dsp:txBody>
      <dsp:txXfrm>
        <a:off x="0" y="935265"/>
        <a:ext cx="8229600" cy="430560"/>
      </dsp:txXfrm>
    </dsp:sp>
    <dsp:sp modelId="{51C25C7C-C59A-4EF3-A3F9-5222A2174FF5}">
      <dsp:nvSpPr>
        <dsp:cNvPr id="0" name=""/>
        <dsp:cNvSpPr/>
      </dsp:nvSpPr>
      <dsp:spPr>
        <a:xfrm>
          <a:off x="0" y="1365825"/>
          <a:ext cx="8229600" cy="737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2600" kern="1200" baseline="0" dirty="0" smtClean="0"/>
            <a:t>配布形態</a:t>
          </a:r>
          <a:endParaRPr kumimoji="1" lang="en-US" sz="2600" kern="1200" baseline="0" dirty="0"/>
        </a:p>
      </dsp:txBody>
      <dsp:txXfrm>
        <a:off x="0" y="1365825"/>
        <a:ext cx="8229600" cy="737209"/>
      </dsp:txXfrm>
    </dsp:sp>
    <dsp:sp modelId="{EF42F560-40C2-42E8-89BD-172207B6D1E1}">
      <dsp:nvSpPr>
        <dsp:cNvPr id="0" name=""/>
        <dsp:cNvSpPr/>
      </dsp:nvSpPr>
      <dsp:spPr>
        <a:xfrm>
          <a:off x="0" y="2103035"/>
          <a:ext cx="82296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2000" kern="1200" baseline="0" dirty="0" smtClean="0"/>
            <a:t>Xbox LIVE</a:t>
          </a:r>
          <a:r>
            <a:rPr kumimoji="1" lang="ja-JP" sz="2000" kern="1200" baseline="0" dirty="0" smtClean="0"/>
            <a:t>インディーズゲーム</a:t>
          </a:r>
          <a:r>
            <a:rPr kumimoji="1" lang="en-US" altLang="ja-JP" sz="2000" kern="1200" baseline="0" dirty="0" smtClean="0"/>
            <a:t> (Xbox LIVE Indie Games)</a:t>
          </a:r>
          <a:endParaRPr kumimoji="1" lang="en-US" sz="2000" kern="1200" baseline="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sz="2000" kern="1200" baseline="0" dirty="0" smtClean="0"/>
            <a:t>マーケットプレースによるダウンロード販売</a:t>
          </a:r>
          <a:r>
            <a:rPr kumimoji="1" lang="ja-JP" altLang="en-US" sz="2000" kern="1200" baseline="0" dirty="0" smtClean="0"/>
            <a:t>（お試し版あり）</a:t>
          </a:r>
          <a:endParaRPr kumimoji="1" lang="en-US" sz="2000" kern="1200" baseline="0" dirty="0"/>
        </a:p>
      </dsp:txBody>
      <dsp:txXfrm>
        <a:off x="0" y="2103035"/>
        <a:ext cx="8229600" cy="834210"/>
      </dsp:txXfrm>
    </dsp:sp>
    <dsp:sp modelId="{BFB3E953-7A50-4C3A-A7E5-897AFDCBD18A}">
      <dsp:nvSpPr>
        <dsp:cNvPr id="0" name=""/>
        <dsp:cNvSpPr/>
      </dsp:nvSpPr>
      <dsp:spPr>
        <a:xfrm>
          <a:off x="0" y="2937245"/>
          <a:ext cx="8229600" cy="737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2600" kern="1200" baseline="0" dirty="0" smtClean="0"/>
            <a:t>プラットフォーム</a:t>
          </a:r>
          <a:endParaRPr kumimoji="1" lang="en-US" sz="2600" kern="1200" baseline="0" dirty="0"/>
        </a:p>
      </dsp:txBody>
      <dsp:txXfrm>
        <a:off x="0" y="2937245"/>
        <a:ext cx="8229600" cy="737209"/>
      </dsp:txXfrm>
    </dsp:sp>
    <dsp:sp modelId="{E615DE6E-1045-4A2F-B6E1-76EFCA38338A}">
      <dsp:nvSpPr>
        <dsp:cNvPr id="0" name=""/>
        <dsp:cNvSpPr/>
      </dsp:nvSpPr>
      <dsp:spPr>
        <a:xfrm>
          <a:off x="0" y="3674455"/>
          <a:ext cx="8229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2000" kern="1200" baseline="0" dirty="0" smtClean="0"/>
            <a:t>XBLIG</a:t>
          </a:r>
          <a:r>
            <a:rPr kumimoji="1" lang="ja-JP" altLang="en-US" sz="2000" kern="1200" baseline="0" dirty="0" smtClean="0"/>
            <a:t>は</a:t>
          </a:r>
          <a:r>
            <a:rPr kumimoji="1" lang="ja-JP" sz="2000" kern="1200" baseline="0" dirty="0" smtClean="0"/>
            <a:t>「</a:t>
          </a:r>
          <a:r>
            <a:rPr kumimoji="1" lang="en-US" sz="2000" kern="1200" baseline="0" dirty="0" smtClean="0"/>
            <a:t>Xbox 360</a:t>
          </a:r>
          <a:r>
            <a:rPr kumimoji="1" lang="ja-JP" sz="2000" kern="1200" baseline="0" dirty="0" smtClean="0"/>
            <a:t>」</a:t>
          </a:r>
          <a:r>
            <a:rPr kumimoji="1" lang="en-US" altLang="ja-JP" sz="2000" kern="1200" baseline="0" dirty="0" smtClean="0"/>
            <a:t/>
          </a:r>
          <a:br>
            <a:rPr kumimoji="1" lang="en-US" altLang="ja-JP" sz="2000" kern="1200" baseline="0" dirty="0" smtClean="0"/>
          </a:br>
          <a:r>
            <a:rPr kumimoji="1" lang="ja-JP" altLang="en-US" sz="2000" kern="1200" baseline="0" dirty="0" smtClean="0"/>
            <a:t>（</a:t>
          </a:r>
          <a:r>
            <a:rPr kumimoji="1" lang="en-US" sz="2000" kern="1200" baseline="0" dirty="0" smtClean="0"/>
            <a:t>XNA GS</a:t>
          </a:r>
          <a:r>
            <a:rPr kumimoji="1" lang="ja-JP" altLang="en-US" sz="2000" kern="1200" baseline="0" dirty="0" smtClean="0"/>
            <a:t>は「</a:t>
          </a:r>
          <a:r>
            <a:rPr kumimoji="1" lang="en-US" altLang="ja-JP" sz="2000" kern="1200" baseline="0" dirty="0" smtClean="0"/>
            <a:t>Windows</a:t>
          </a:r>
          <a:r>
            <a:rPr kumimoji="1" lang="ja-JP" altLang="en-US" sz="2000" kern="1200" baseline="0" dirty="0" smtClean="0"/>
            <a:t>」「</a:t>
          </a:r>
          <a:r>
            <a:rPr kumimoji="1" lang="en-US" altLang="ja-JP" sz="2000" kern="1200" baseline="0" dirty="0" smtClean="0"/>
            <a:t>Xbox 360</a:t>
          </a:r>
          <a:r>
            <a:rPr kumimoji="1" lang="ja-JP" altLang="en-US" sz="2000" kern="1200" baseline="0" dirty="0" smtClean="0"/>
            <a:t>」「</a:t>
          </a:r>
          <a:r>
            <a:rPr kumimoji="1" lang="en-US" altLang="ja-JP" sz="2000" kern="1200" baseline="0" dirty="0" smtClean="0"/>
            <a:t>Zune</a:t>
          </a:r>
          <a:r>
            <a:rPr kumimoji="1" lang="ja-JP" altLang="en-US" sz="2000" kern="1200" baseline="0" dirty="0" smtClean="0"/>
            <a:t>」）</a:t>
          </a:r>
          <a:endParaRPr kumimoji="1" lang="en-US" sz="2000" kern="1200" baseline="0" dirty="0"/>
        </a:p>
      </dsp:txBody>
      <dsp:txXfrm>
        <a:off x="0" y="3674455"/>
        <a:ext cx="8229600" cy="753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8878-CD35-46FB-B834-29CDE448E135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1E8A5-4564-43D4-973D-662B1634125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ito/archive/2008/11/21/safearea-sample.asp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arkit.co.jp/fdotnet/directxworld/directxworld06/directxworld06_02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XELF</a:t>
            </a:r>
            <a:r>
              <a:rPr kumimoji="1" lang="ja-JP" altLang="en-US" dirty="0" smtClean="0"/>
              <a:t>（ゼルフ）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kumimoji="1" lang="en-US" altLang="ja-JP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kumimoji="1" lang="en-US" altLang="ja-JP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参考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セーフエリア・サンプル</a:t>
            </a:r>
            <a:endParaRPr lang="en-US" altLang="ja-JP" dirty="0" smtClean="0">
              <a:hlinkClick r:id="rId3"/>
            </a:endParaRPr>
          </a:p>
          <a:p>
            <a:pPr>
              <a:buFontTx/>
              <a:buNone/>
            </a:pPr>
            <a:r>
              <a:rPr lang="en-US" altLang="ja-JP" dirty="0" smtClean="0">
                <a:hlinkClick r:id="rId3"/>
              </a:rPr>
              <a:t>http://blogs.msdn.com/ito/archive/2008/11/21/safearea-sample.aspx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サーバーのストレージのニーズはあるのだろうか？</a:t>
            </a:r>
            <a:r>
              <a:rPr kumimoji="1" lang="ja-JP" altLang="en-US" smtClean="0"/>
              <a:t>（クライアントのストレージ</a:t>
            </a:r>
            <a:r>
              <a:rPr kumimoji="1" lang="ja-JP" altLang="en-US" dirty="0" smtClean="0"/>
              <a:t>では実現困難な用途）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ja-JP" altLang="en-US" dirty="0" smtClean="0"/>
              <a:t>言語設定を判別する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http://xelf.info/xna/xna.html#%E8%A8%80%E8%AA%9E%E8%A8%AD%E5%AE%9A%E3%82%92%E5%88%A4%E5%88%A5%E3%81%99%E3%82%8B</a:t>
            </a:r>
            <a:endParaRPr kumimoji="1" lang="en-US" altLang="ja-JP" dirty="0"/>
          </a:p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A6414B-06FB-41B3-A630-DCBA0D2676EE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パッケージがピアレビューやプレイテストに提出されるとメールが配信されるようなシステムがあったらどうか？（あるいは</a:t>
            </a:r>
            <a:r>
              <a:rPr kumimoji="1" lang="en-US" altLang="ja-JP" dirty="0" smtClean="0"/>
              <a:t>Twitter</a:t>
            </a:r>
            <a:r>
              <a:rPr kumimoji="1" lang="ja-JP" altLang="en-US" dirty="0" smtClean="0"/>
              <a:t>など）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ここはパネルディスカッション用として、発表本番では飛ばしました。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1D5E4-0B11-4F79-B1DF-7453903EDEA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VTF:</a:t>
            </a:r>
            <a:r>
              <a:rPr kumimoji="1" lang="en-US" altLang="ja-JP" baseline="0" dirty="0" smtClean="0"/>
              <a:t> Vertex Texture Fetch</a:t>
            </a:r>
          </a:p>
          <a:p>
            <a:r>
              <a:rPr kumimoji="1" lang="en-US" altLang="ja-JP" baseline="0" dirty="0" smtClean="0"/>
              <a:t>MRT: Multi Render Target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参考</a:t>
            </a:r>
            <a:r>
              <a:rPr kumimoji="1" lang="en-US" altLang="ja-JP" dirty="0" smtClean="0"/>
              <a:t>: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err="1" smtClean="0"/>
              <a:t>NyaRuRu</a:t>
            </a:r>
            <a:r>
              <a:rPr kumimoji="1" lang="ja-JP" altLang="en-US" baseline="0" dirty="0" err="1" smtClean="0"/>
              <a:t>さん</a:t>
            </a:r>
            <a:r>
              <a:rPr kumimoji="1" lang="ja-JP" altLang="en-US" baseline="0" dirty="0" smtClean="0"/>
              <a:t>記事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連載</a:t>
            </a:r>
            <a:br>
              <a:rPr kumimoji="1" lang="ja-JP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kumimoji="1" lang="en-US" altLang="ja-JP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.NET</a:t>
            </a:r>
            <a:r>
              <a:rPr kumimoji="1" lang="ja-JP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＆</a:t>
            </a:r>
            <a:r>
              <a:rPr kumimoji="1" lang="en-US" altLang="ja-JP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Vista</a:t>
            </a:r>
            <a:r>
              <a:rPr kumimoji="1" lang="ja-JP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へ広がる</a:t>
            </a:r>
            <a:r>
              <a:rPr kumimoji="1" lang="en-US" altLang="ja-JP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DirectX</a:t>
            </a:r>
            <a:r>
              <a:rPr kumimoji="1" lang="ja-JP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の世界第</a:t>
            </a:r>
            <a:r>
              <a:rPr kumimoji="1" lang="en-US" altLang="ja-JP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kumimoji="1" lang="ja-JP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 </a:t>
            </a:r>
            <a:r>
              <a:rPr kumimoji="1" lang="en-US" altLang="ja-JP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.NET</a:t>
            </a:r>
            <a:r>
              <a:rPr kumimoji="1" lang="ja-JP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アプリを軽快にするためのガベージ・コレクション講座</a:t>
            </a:r>
            <a:endParaRPr kumimoji="1" lang="ja-JP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ja-JP" dirty="0" smtClean="0">
                <a:hlinkClick r:id="rId3"/>
              </a:rPr>
              <a:t>http://www.atmarkit.co.jp/fdotnet/directxworld/directxworld06/directxworld06_02.html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1E8A5-4564-43D4-973D-662B1634125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1AB694C5-85B1-48C5-9BB3-D064FD724776}" type="datetimeFigureOut">
              <a:rPr kumimoji="1" lang="ja-JP" altLang="en-US" smtClean="0"/>
              <a:pPr/>
              <a:t>2009/10/11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3A757AF7-CC32-49DF-8C6B-6F9862FA750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elf.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xelfia" TargetMode="External"/><Relationship Id="rId5" Type="http://schemas.openxmlformats.org/officeDocument/2006/relationships/hyperlink" Target="http://d.hatena.ne.jp/XELF/" TargetMode="External"/><Relationship Id="rId4" Type="http://schemas.openxmlformats.org/officeDocument/2006/relationships/hyperlink" Target="http://xelf.info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ors.xna.com/en-US/news/openlett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youtube.com/user/XELFINFO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xelfia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d.hatena.ne.jp/XELF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elf.info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3145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Xbox LIVE</a:t>
            </a:r>
            <a:r>
              <a:rPr lang="ja-JP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インディーズゲーム「ピアレビュー攻略」のための</a:t>
            </a:r>
            <a:r>
              <a:rPr lang="en-US" altLang="ja-JP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ja-JP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altLang="ja-JP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XNA</a:t>
            </a:r>
            <a:r>
              <a:rPr lang="ja-JP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における開発のコツと</a:t>
            </a:r>
            <a:r>
              <a:rPr lang="en-US" altLang="ja-JP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ja-JP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ja-JP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特有の課題</a:t>
            </a:r>
            <a:endParaRPr kumimoji="1" lang="ja-JP" alt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457571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In</a:t>
            </a:r>
          </a:p>
          <a:p>
            <a:r>
              <a:rPr lang="en-US" altLang="ja-JP" dirty="0" smtClean="0"/>
              <a:t>IGDA</a:t>
            </a:r>
            <a:r>
              <a:rPr lang="ja-JP" altLang="en-US" dirty="0" smtClean="0"/>
              <a:t>日本　同人・インディーゲーム部会（</a:t>
            </a:r>
            <a:r>
              <a:rPr lang="en-US" altLang="ja-JP" dirty="0" smtClean="0"/>
              <a:t>SIG-Indie</a:t>
            </a:r>
            <a:r>
              <a:rPr lang="ja-JP" altLang="en-US" dirty="0" smtClean="0"/>
              <a:t>）</a:t>
            </a:r>
          </a:p>
          <a:p>
            <a:r>
              <a:rPr lang="ja-JP" altLang="en-US" dirty="0" smtClean="0"/>
              <a:t>第</a:t>
            </a:r>
            <a:r>
              <a:rPr lang="en-US" altLang="ja-JP" dirty="0" smtClean="0"/>
              <a:t>4</a:t>
            </a:r>
            <a:r>
              <a:rPr lang="ja-JP" altLang="en-US" dirty="0" smtClean="0"/>
              <a:t>回研究会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Xbox360</a:t>
            </a:r>
            <a:r>
              <a:rPr lang="ja-JP" altLang="en-US" dirty="0" smtClean="0"/>
              <a:t>向けゲーム開発環境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XNA</a:t>
            </a:r>
            <a:r>
              <a:rPr lang="ja-JP" altLang="en-US" dirty="0" smtClean="0"/>
              <a:t>にまつわる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インディーズゲームシーン」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3857625" y="5429250"/>
            <a:ext cx="51292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1200" dirty="0">
                <a:solidFill>
                  <a:schemeClr val="tx2"/>
                </a:solidFill>
                <a:ea typeface="HGｺﾞｼｯｸM" pitchFamily="49" charset="-128"/>
              </a:rPr>
              <a:t>Microsoft MVP for XNA/DirectX (Jul 2009 - Jun 2010)</a:t>
            </a:r>
            <a:br>
              <a:rPr lang="en-US" altLang="ja-JP" sz="1200" dirty="0">
                <a:solidFill>
                  <a:schemeClr val="tx2"/>
                </a:solidFill>
                <a:ea typeface="HGｺﾞｼｯｸM" pitchFamily="49" charset="-128"/>
              </a:rPr>
            </a:br>
            <a:r>
              <a:rPr lang="en-US" altLang="ja-JP" sz="1200" dirty="0" smtClean="0">
                <a:solidFill>
                  <a:schemeClr val="tx2"/>
                </a:solidFill>
                <a:ea typeface="HGｺﾞｼｯｸM" pitchFamily="49" charset="-128"/>
                <a:hlinkClick r:id="rId3"/>
              </a:rPr>
              <a:t>http://xelf.info/</a:t>
            </a:r>
            <a:endParaRPr lang="en-US" altLang="ja-JP" sz="1200" dirty="0" smtClean="0">
              <a:solidFill>
                <a:schemeClr val="tx2"/>
              </a:solidFill>
              <a:ea typeface="HGｺﾞｼｯｸM" pitchFamily="49" charset="-128"/>
            </a:endParaRPr>
          </a:p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1200" dirty="0" smtClean="0">
                <a:solidFill>
                  <a:schemeClr val="tx2"/>
                </a:solidFill>
                <a:ea typeface="HGｺﾞｼｯｸM" pitchFamily="49" charset="-128"/>
              </a:rPr>
              <a:t>©2009 XELF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1200" dirty="0" smtClean="0">
                <a:solidFill>
                  <a:srgbClr val="7030A0"/>
                </a:solidFill>
                <a:ea typeface="HGｺﾞｼｯｸM" pitchFamily="49" charset="-128"/>
              </a:rPr>
              <a:t/>
            </a:r>
            <a:br>
              <a:rPr lang="en-US" altLang="ja-JP" sz="1200" dirty="0" smtClean="0">
                <a:solidFill>
                  <a:srgbClr val="7030A0"/>
                </a:solidFill>
                <a:ea typeface="HGｺﾞｼｯｸM" pitchFamily="49" charset="-128"/>
              </a:rPr>
            </a:br>
            <a:endParaRPr lang="ja-JP" altLang="en-US" sz="1200" dirty="0">
              <a:solidFill>
                <a:srgbClr val="7030A0"/>
              </a:solidFill>
              <a:ea typeface="HGｺﾞｼｯｸM" pitchFamily="49" charset="-128"/>
            </a:endParaRPr>
          </a:p>
        </p:txBody>
      </p:sp>
      <p:pic>
        <p:nvPicPr>
          <p:cNvPr id="5" name="Picture 3" descr="C:\Users\XELF\Repository\Site\image\XELF-Logo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636"/>
            <a:ext cx="156051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XELF\Repository\Site\xelf.info\image\MVP_Horizontal_FullColor256x1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5956300"/>
            <a:ext cx="15605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500826" y="21429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2009-10-10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注意点</a:t>
            </a:r>
            <a:r>
              <a:rPr lang="en-US" altLang="ja-JP" dirty="0" smtClean="0"/>
              <a:t>] </a:t>
            </a:r>
            <a:r>
              <a:rPr lang="ja-JP" altLang="en-US" dirty="0" smtClean="0"/>
              <a:t>マルチプラットフォーム</a:t>
            </a: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/>
        </p:nvGraphicFramePr>
        <p:xfrm>
          <a:off x="1714480" y="1428736"/>
          <a:ext cx="5500726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2357454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Windows</a:t>
            </a:r>
            <a:r>
              <a:rPr lang="ja-JP" altLang="en-US" dirty="0" smtClean="0"/>
              <a:t>版を併用した開発・デバッグは快適・便利</a:t>
            </a:r>
            <a:endParaRPr lang="en-US" altLang="ja-JP" dirty="0" smtClean="0"/>
          </a:p>
          <a:p>
            <a:r>
              <a:rPr lang="ja-JP" altLang="en-US" dirty="0" smtClean="0"/>
              <a:t>ただし、</a:t>
            </a:r>
            <a:r>
              <a:rPr lang="en-US" altLang="ja-JP" dirty="0" smtClean="0"/>
              <a:t>Windows</a:t>
            </a:r>
            <a:r>
              <a:rPr lang="ja-JP" altLang="en-US" dirty="0" smtClean="0"/>
              <a:t>と</a:t>
            </a:r>
            <a:r>
              <a:rPr lang="en-US" altLang="ja-JP" dirty="0" smtClean="0"/>
              <a:t>Xbox 360</a:t>
            </a:r>
            <a:r>
              <a:rPr lang="ja-JP" altLang="en-US" dirty="0" smtClean="0"/>
              <a:t>の間には違いもある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たとえば対応するテクスチャのフォーマット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→エラー・画面がおかしいなど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パフォーマンスの違い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→意外な理由で異常に遅いなど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常に</a:t>
            </a:r>
            <a:r>
              <a:rPr lang="en-US" altLang="ja-JP" dirty="0" smtClean="0">
                <a:solidFill>
                  <a:srgbClr val="FF0000"/>
                </a:solidFill>
              </a:rPr>
              <a:t>Xbox 360</a:t>
            </a:r>
            <a:r>
              <a:rPr lang="ja-JP" altLang="en-US" dirty="0" smtClean="0">
                <a:solidFill>
                  <a:srgbClr val="FF0000"/>
                </a:solidFill>
              </a:rPr>
              <a:t>実機での動作確認を怠らないこと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注意点</a:t>
            </a:r>
            <a:r>
              <a:rPr kumimoji="1" lang="en-US" altLang="ja-JP" dirty="0" smtClean="0"/>
              <a:t>]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ピアレビューでの承認が必要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500175"/>
          <a:ext cx="8229600" cy="462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[</a:t>
            </a:r>
            <a:r>
              <a:rPr lang="ja-JP" altLang="en-US" sz="4000" dirty="0" smtClean="0"/>
              <a:t>注意点</a:t>
            </a:r>
            <a:r>
              <a:rPr lang="en-US" altLang="ja-JP" sz="4000" dirty="0" smtClean="0"/>
              <a:t>] </a:t>
            </a:r>
            <a:r>
              <a:rPr lang="ja-JP" altLang="en-US" sz="4000" dirty="0" smtClean="0"/>
              <a:t>入力インターフェース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パッド（</a:t>
            </a:r>
            <a:r>
              <a:rPr lang="en-US" altLang="ja-JP" dirty="0" smtClean="0"/>
              <a:t>Xbox 360</a:t>
            </a:r>
            <a:r>
              <a:rPr lang="ja-JP" altLang="en-US" dirty="0" smtClean="0"/>
              <a:t>コントローラー）に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対応する</a:t>
            </a:r>
            <a:endParaRPr lang="en-US" altLang="ja-JP" dirty="0"/>
          </a:p>
          <a:p>
            <a:r>
              <a:rPr lang="ja-JP" altLang="en-US" dirty="0" smtClean="0"/>
              <a:t>パッドは</a:t>
            </a:r>
            <a:r>
              <a:rPr lang="en-US" altLang="ja-JP" dirty="0" smtClean="0"/>
              <a:t>4</a:t>
            </a:r>
            <a:r>
              <a:rPr lang="ja-JP" altLang="en-US" dirty="0" err="1" smtClean="0"/>
              <a:t>つまで</a:t>
            </a:r>
            <a:r>
              <a:rPr lang="ja-JP" altLang="en-US" dirty="0" smtClean="0"/>
              <a:t>つなげられる。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どのパッドでもゲームを開始でき、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そのパッドでプレイを継続できること</a:t>
            </a:r>
            <a:endParaRPr lang="en-US" altLang="ja-JP" dirty="0" smtClean="0"/>
          </a:p>
          <a:p>
            <a:r>
              <a:rPr lang="ja-JP" altLang="en-US" dirty="0" smtClean="0"/>
              <a:t>「キーボード専用」などにしないこと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注意点</a:t>
            </a:r>
            <a:r>
              <a:rPr lang="en-US" altLang="ja-JP" dirty="0" smtClean="0"/>
              <a:t>] </a:t>
            </a:r>
            <a:r>
              <a:rPr lang="ja-JP" altLang="en-US" dirty="0" smtClean="0"/>
              <a:t>セーフエリア</a:t>
            </a:r>
            <a:endParaRPr lang="en-US" altLang="ja-JP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5"/>
            <a:ext cx="5972188" cy="1214445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kumimoji="1" lang="en-US" altLang="ja-JP" dirty="0" smtClean="0"/>
              <a:t>PC</a:t>
            </a:r>
            <a:r>
              <a:rPr lang="ja-JP" altLang="en-US" dirty="0" smtClean="0"/>
              <a:t>モニタ（アンダースキャン方式）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テレビ（オーバースキャン方式）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Xbox 360</a:t>
            </a:r>
            <a:r>
              <a:rPr lang="ja-JP" altLang="en-US" dirty="0" smtClean="0"/>
              <a:t>で遊ぶとき、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テレビ画面の端は見えない場合がある</a:t>
            </a:r>
            <a:endParaRPr kumimoji="1" lang="en-US" altLang="ja-JP" dirty="0" smtClean="0"/>
          </a:p>
          <a:p>
            <a:pPr lvl="2"/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86058"/>
            <a:ext cx="5857240" cy="329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28596" y="6215082"/>
            <a:ext cx="8501122" cy="428628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p"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</a:rPr>
              <a:t>Viewport.TitleSafeArea</a:t>
            </a:r>
            <a:r>
              <a:rPr lang="ja-JP" altLang="en-US" sz="3200" kern="0" dirty="0" smtClean="0">
                <a:solidFill>
                  <a:schemeClr val="tx2"/>
                </a:solidFill>
              </a:rPr>
              <a:t>プロパティが利用できる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図表 5"/>
          <p:cNvGraphicFramePr/>
          <p:nvPr/>
        </p:nvGraphicFramePr>
        <p:xfrm>
          <a:off x="5857884" y="785794"/>
          <a:ext cx="307183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イメージです</a:t>
            </a:r>
            <a:endParaRPr kumimoji="1" lang="ja-JP" altLang="en-US" dirty="0"/>
          </a:p>
        </p:txBody>
      </p:sp>
      <p:pic>
        <p:nvPicPr>
          <p:cNvPr id="7" name="Picture 10" descr="C:\Users\XELF\Pictures\Default-1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000108"/>
            <a:ext cx="3658111" cy="20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143248"/>
            <a:ext cx="6247722" cy="35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C:\Users\XELF\Pictures\Default-1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1000108"/>
            <a:ext cx="3658111" cy="20576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5500694" y="214311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ja-JP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Xbox 360</a:t>
            </a:r>
            <a:endParaRPr kumimoji="1" lang="ja-JP" alt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7224" y="221455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1" lang="en-US" altLang="ja-JP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Windows</a:t>
            </a:r>
            <a:endParaRPr kumimoji="1" lang="ja-JP" alt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43240" y="571501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1" lang="ja-JP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セーフエリア</a:t>
            </a:r>
            <a:endParaRPr kumimoji="1" lang="ja-JP" alt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コツ</a:t>
            </a:r>
            <a:r>
              <a:rPr lang="en-US" altLang="ja-JP" dirty="0" smtClean="0"/>
              <a:t>] </a:t>
            </a:r>
            <a:r>
              <a:rPr kumimoji="1" lang="ja-JP" altLang="en-US" dirty="0" smtClean="0"/>
              <a:t>通信機能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4"/>
          </a:xfrm>
        </p:spPr>
        <p:txBody>
          <a:bodyPr>
            <a:normAutofit fontScale="55000" lnSpcReduction="20000"/>
          </a:bodyPr>
          <a:lstStyle/>
          <a:p>
            <a:r>
              <a:rPr kumimoji="1" lang="ja-JP" altLang="en-US" dirty="0" smtClean="0"/>
              <a:t>ゲーム開発一般に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「オンラインゲーム」を作るのは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「オフラインゲーム」より大変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通信の「遅延」「パケットロス」の対策・ゲームデザイン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「実機」「テストプレイヤー」確保</a:t>
            </a:r>
            <a:endParaRPr kumimoji="1" lang="en-US" altLang="ja-JP" dirty="0" smtClean="0"/>
          </a:p>
          <a:p>
            <a:r>
              <a:rPr lang="en-US" altLang="ja-JP" dirty="0" smtClean="0"/>
              <a:t>XNA GS</a:t>
            </a:r>
            <a:r>
              <a:rPr lang="ja-JP" altLang="en-US" dirty="0" smtClean="0"/>
              <a:t>では</a:t>
            </a:r>
            <a:endParaRPr lang="en-US" altLang="ja-JP" dirty="0"/>
          </a:p>
          <a:p>
            <a:pPr lvl="1"/>
            <a:r>
              <a:rPr lang="en-US" altLang="ja-JP" dirty="0" smtClean="0"/>
              <a:t>Xbox LIVE</a:t>
            </a:r>
            <a:r>
              <a:rPr lang="ja-JP" altLang="en-US" dirty="0" smtClean="0"/>
              <a:t>用の高水準な通信クラスがある</a:t>
            </a:r>
            <a:endParaRPr lang="en-US" altLang="ja-JP" dirty="0" smtClean="0"/>
          </a:p>
          <a:p>
            <a:r>
              <a:rPr lang="en-US" altLang="ja-JP" dirty="0" err="1" smtClean="0"/>
              <a:t>Microsoft.Xna.Framework.Net</a:t>
            </a:r>
            <a:r>
              <a:rPr lang="ja-JP" altLang="en-US" dirty="0" smtClean="0"/>
              <a:t>名前空間の機能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セッション 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NetworkSession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セッションを探す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NetworkSession.Find</a:t>
            </a:r>
            <a:r>
              <a:rPr lang="en-US" altLang="ja-JP" dirty="0" smtClean="0"/>
              <a:t>(…)</a:t>
            </a:r>
          </a:p>
          <a:p>
            <a:pPr lvl="1"/>
            <a:r>
              <a:rPr lang="ja-JP" altLang="en-US" dirty="0" smtClean="0"/>
              <a:t>セッションに参加する 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NetworkSession.Join</a:t>
            </a:r>
            <a:r>
              <a:rPr lang="en-US" altLang="ja-JP" dirty="0" smtClean="0"/>
              <a:t>(…)</a:t>
            </a:r>
          </a:p>
          <a:p>
            <a:pPr lvl="1"/>
            <a:r>
              <a:rPr lang="ja-JP" altLang="en-US" dirty="0" smtClean="0"/>
              <a:t>パケット 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PacketReader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PacketWriter</a:t>
            </a:r>
            <a:endParaRPr lang="en-US" altLang="ja-JP" dirty="0" smtClean="0"/>
          </a:p>
          <a:p>
            <a:r>
              <a:rPr lang="ja-JP" altLang="en-US" dirty="0" smtClean="0"/>
              <a:t>→比較的アプリケーションの実装は容易になる</a:t>
            </a:r>
            <a:endParaRPr lang="en-US" altLang="ja-JP" dirty="0" smtClean="0"/>
          </a:p>
          <a:p>
            <a:r>
              <a:rPr lang="en-US" altLang="ja-JP" dirty="0" smtClean="0"/>
              <a:t>Net</a:t>
            </a:r>
            <a:r>
              <a:rPr lang="ja-JP" altLang="en-US" dirty="0" smtClean="0"/>
              <a:t>機能の応用の可能性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</a:t>
            </a:r>
            <a:r>
              <a:rPr lang="en-US" altLang="ja-JP" dirty="0" smtClean="0"/>
              <a:t>MO</a:t>
            </a:r>
            <a:r>
              <a:rPr lang="ja-JP" altLang="en-US" dirty="0" smtClean="0"/>
              <a:t>」はできる。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サーバーのストレージがないので、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</a:t>
            </a:r>
            <a:r>
              <a:rPr lang="en-US" altLang="ja-JP" dirty="0" smtClean="0"/>
              <a:t>MMO</a:t>
            </a:r>
            <a:r>
              <a:rPr lang="ja-JP" altLang="en-US" dirty="0" smtClean="0"/>
              <a:t>」や「ランキング」もどきに</a:t>
            </a:r>
            <a:r>
              <a:rPr lang="ja-JP" altLang="en-US" smtClean="0"/>
              <a:t>は、ひねり</a:t>
            </a:r>
            <a:r>
              <a:rPr lang="ja-JP" altLang="en-US" dirty="0" smtClean="0"/>
              <a:t>が必要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自動的にセッションを作って、情報交換を行う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コツ</a:t>
            </a:r>
            <a:r>
              <a:rPr lang="en-US" altLang="ja-JP" dirty="0" smtClean="0"/>
              <a:t>] </a:t>
            </a:r>
            <a:r>
              <a:rPr lang="ja-JP" altLang="en-US" dirty="0" smtClean="0"/>
              <a:t>翻訳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500175"/>
          <a:ext cx="8229600" cy="52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注意点</a:t>
            </a:r>
            <a:r>
              <a:rPr lang="en-US" altLang="ja-JP" dirty="0" smtClean="0"/>
              <a:t>] </a:t>
            </a:r>
            <a:r>
              <a:rPr lang="ja-JP" altLang="en-US" dirty="0" smtClean="0"/>
              <a:t>表現の基準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500175"/>
          <a:ext cx="8229600" cy="462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ピアレビュー攻略のための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開発のコツ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まとめ </a:t>
            </a:r>
            <a:r>
              <a:rPr kumimoji="1" lang="en-US" altLang="ja-JP" dirty="0" smtClean="0"/>
              <a:t>(?)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ピアレビューを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スムーズに通過するために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→先にあげたようなコツを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設計段階で取り入れる</a:t>
            </a:r>
            <a:endParaRPr lang="en-US" altLang="ja-JP" dirty="0" smtClean="0"/>
          </a:p>
          <a:p>
            <a:r>
              <a:rPr lang="ja-JP" altLang="en-US" dirty="0" smtClean="0"/>
              <a:t>ピアレビューに突然の初登場を避ける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→計画的にプレイテストへ投入し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ピアレビュー的な問題や、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未知の不具合がないことを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確認してもらう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Xbox LIVE</a:t>
            </a:r>
            <a:r>
              <a:rPr kumimoji="1" lang="ja-JP" altLang="en-US" dirty="0" smtClean="0"/>
              <a:t>インディーズゲームの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可能性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魅力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「家庭用ゲーム機</a:t>
            </a:r>
            <a:r>
              <a:rPr lang="en-US" altLang="ja-JP" dirty="0" smtClean="0"/>
              <a:t>Xbox 360</a:t>
            </a:r>
            <a:r>
              <a:rPr lang="ja-JP" altLang="en-US" dirty="0" smtClean="0"/>
              <a:t>で動く」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（一般ユーザーの手が届く場所）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「世界にゲームを配信できる」</a:t>
            </a:r>
            <a:endParaRPr lang="en-US" altLang="ja-JP" dirty="0" smtClean="0"/>
          </a:p>
          <a:p>
            <a:r>
              <a:rPr lang="ja-JP" altLang="en-US" dirty="0" smtClean="0"/>
              <a:t>タイトルのリリース時期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任意。ただし、ピアレビューを通過すること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それを除けば「即売会当日」「発売日の調整」のような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制約を受けない</a:t>
            </a:r>
            <a:endParaRPr lang="en-US" altLang="ja-JP" dirty="0" smtClean="0"/>
          </a:p>
          <a:p>
            <a:r>
              <a:rPr kumimoji="1" lang="ja-JP" altLang="en-US" dirty="0" smtClean="0"/>
              <a:t>サービス面での対応機能（良い点）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「お試し版」「おすすめ度」「オンライン機能」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「アップデート」「アバター描画」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優れたゲームの登場に期待します</a:t>
            </a:r>
            <a:endParaRPr kumimoji="1" lang="en-US" altLang="ja-JP" dirty="0" smtClean="0"/>
          </a:p>
          <a:p>
            <a:r>
              <a:rPr lang="ja-JP" altLang="en-US" dirty="0" smtClean="0"/>
              <a:t>ビジネスとしては「</a:t>
            </a:r>
            <a:r>
              <a:rPr lang="en-US" altLang="ja-JP" dirty="0" smtClean="0"/>
              <a:t>XBLA</a:t>
            </a:r>
            <a:r>
              <a:rPr lang="ja-JP" altLang="en-US" dirty="0" smtClean="0"/>
              <a:t>参入のための実績作り」にも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0238" cy="1143000"/>
          </a:xfrm>
        </p:spPr>
        <p:txBody>
          <a:bodyPr/>
          <a:lstStyle/>
          <a:p>
            <a:pPr eaLnBrk="1" hangingPunct="1"/>
            <a:r>
              <a:rPr lang="en-US" altLang="ja-JP" sz="2200" smtClean="0"/>
              <a:t>PROFILE(1)</a:t>
            </a:r>
            <a:r>
              <a:rPr lang="en-US" altLang="ja-JP" sz="2700" smtClean="0"/>
              <a:t/>
            </a:r>
            <a:br>
              <a:rPr lang="en-US" altLang="ja-JP" sz="2700" smtClean="0"/>
            </a:br>
            <a:r>
              <a:rPr lang="en-US" altLang="ja-JP" smtClean="0"/>
              <a:t>XELF</a:t>
            </a: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929090"/>
          </a:xfrm>
        </p:spPr>
        <p:txBody>
          <a:bodyPr>
            <a:normAutofit fontScale="70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/>
              <a:t>XNA</a:t>
            </a:r>
            <a:r>
              <a:rPr lang="ja-JP" altLang="ja-JP" dirty="0" smtClean="0"/>
              <a:t>を中心に活動中。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ゲームプログラミング関連書籍の執筆をする。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個人では</a:t>
            </a:r>
            <a:r>
              <a:rPr lang="en-US" altLang="ja-JP" dirty="0" smtClean="0"/>
              <a:t>Xbox LIVE</a:t>
            </a:r>
            <a:r>
              <a:rPr lang="ja-JP" altLang="ja-JP" dirty="0" smtClean="0"/>
              <a:t>インディーズゲームで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ゲーム</a:t>
            </a:r>
            <a:r>
              <a:rPr lang="ja-JP" altLang="en-US" dirty="0" smtClean="0"/>
              <a:t>「</a:t>
            </a:r>
            <a:r>
              <a:rPr lang="en-US" altLang="ja-JP" dirty="0" smtClean="0"/>
              <a:t>Music Roll</a:t>
            </a:r>
            <a:r>
              <a:rPr lang="ja-JP" altLang="en-US" dirty="0" smtClean="0"/>
              <a:t>」を</a:t>
            </a:r>
            <a:r>
              <a:rPr lang="ja-JP" altLang="ja-JP" dirty="0" smtClean="0"/>
              <a:t>リリース。</a:t>
            </a:r>
            <a:endParaRPr lang="en-US" altLang="ja-JP" dirty="0" smtClean="0"/>
          </a:p>
          <a:p>
            <a:pPr marL="420624" indent="-384048">
              <a:buFont typeface="Wingdings 2"/>
              <a:buChar char=""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近刊</a:t>
            </a:r>
            <a:r>
              <a:rPr lang="en-US" altLang="ja-JP" dirty="0" smtClean="0">
                <a:solidFill>
                  <a:srgbClr val="FF0000"/>
                </a:solidFill>
              </a:rPr>
              <a:t>『</a:t>
            </a:r>
            <a:r>
              <a:rPr lang="ja-JP" altLang="en-US" dirty="0" smtClean="0">
                <a:solidFill>
                  <a:srgbClr val="FF0000"/>
                </a:solidFill>
              </a:rPr>
              <a:t>リアルな動きのためのゲーム物理プログラミング</a:t>
            </a:r>
            <a:r>
              <a:rPr lang="en-US" altLang="ja-JP" dirty="0" smtClean="0">
                <a:solidFill>
                  <a:srgbClr val="FF0000"/>
                </a:solidFill>
              </a:rPr>
              <a:t>』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ja-JP" dirty="0" smtClean="0">
                <a:solidFill>
                  <a:srgbClr val="FF0000"/>
                </a:solidFill>
              </a:rPr>
              <a:t>（毎日コミュニケーションズ）</a:t>
            </a:r>
            <a:r>
              <a:rPr lang="ja-JP" altLang="en-US" dirty="0" smtClean="0">
                <a:solidFill>
                  <a:srgbClr val="FF0000"/>
                </a:solidFill>
              </a:rPr>
              <a:t>を執筆。</a:t>
            </a:r>
            <a:r>
              <a:rPr lang="en-US" altLang="ja-JP" dirty="0" smtClean="0">
                <a:solidFill>
                  <a:srgbClr val="FF0000"/>
                </a:solidFill>
              </a:rPr>
              <a:t>(XNA GS 3.1</a:t>
            </a:r>
            <a:r>
              <a:rPr lang="ja-JP" altLang="en-US" dirty="0" smtClean="0">
                <a:solidFill>
                  <a:srgbClr val="FF0000"/>
                </a:solidFill>
              </a:rPr>
              <a:t>対応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lang="ja-JP" altLang="ja-JP" dirty="0" smtClean="0">
              <a:solidFill>
                <a:srgbClr val="FF0000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ja-JP" dirty="0" smtClean="0"/>
              <a:t>共著『</a:t>
            </a:r>
            <a:r>
              <a:rPr lang="en-US" altLang="ja-JP" dirty="0" smtClean="0"/>
              <a:t>XNA</a:t>
            </a:r>
            <a:r>
              <a:rPr lang="ja-JP" altLang="ja-JP" dirty="0" smtClean="0"/>
              <a:t>ゲームプログラミングブック</a:t>
            </a:r>
            <a:r>
              <a:rPr lang="en-US" altLang="ja-JP" dirty="0" smtClean="0"/>
              <a:t> XNA Game Studio 2.0</a:t>
            </a:r>
            <a:r>
              <a:rPr lang="ja-JP" altLang="ja-JP" dirty="0" smtClean="0"/>
              <a:t>対応』（毎日コミュニケーションズ）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共著『</a:t>
            </a:r>
            <a:r>
              <a:rPr lang="en-US" altLang="ja-JP" dirty="0" smtClean="0"/>
              <a:t>DirectX+XNA3D</a:t>
            </a:r>
            <a:r>
              <a:rPr lang="ja-JP" altLang="ja-JP" dirty="0" smtClean="0"/>
              <a:t>プログラミング入門―</a:t>
            </a:r>
            <a:r>
              <a:rPr lang="en-US" altLang="ja-JP" dirty="0" smtClean="0"/>
              <a:t>3D</a:t>
            </a:r>
            <a:r>
              <a:rPr lang="ja-JP" altLang="ja-JP" dirty="0" smtClean="0"/>
              <a:t>プログラミングの基礎</a:t>
            </a:r>
            <a:r>
              <a:rPr lang="en-US" altLang="ja-JP" dirty="0" smtClean="0"/>
              <a:t>(DirectX)</a:t>
            </a:r>
            <a:r>
              <a:rPr lang="ja-JP" altLang="ja-JP" dirty="0" smtClean="0"/>
              <a:t>と応用</a:t>
            </a:r>
            <a:r>
              <a:rPr lang="en-US" altLang="ja-JP" dirty="0" smtClean="0"/>
              <a:t>(XNA)</a:t>
            </a:r>
            <a:r>
              <a:rPr lang="ja-JP" altLang="ja-JP" dirty="0" smtClean="0"/>
              <a:t>』（工学社）を執筆。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ja-JP" altLang="ja-JP" dirty="0" smtClean="0"/>
              <a:t>『月刊</a:t>
            </a:r>
            <a:r>
              <a:rPr lang="en-US" altLang="ja-JP" dirty="0" smtClean="0"/>
              <a:t>I/O</a:t>
            </a:r>
            <a:r>
              <a:rPr lang="ja-JP" altLang="ja-JP" dirty="0" smtClean="0"/>
              <a:t>』（工学社）に</a:t>
            </a:r>
            <a:r>
              <a:rPr lang="en-US" altLang="ja-JP" dirty="0" smtClean="0"/>
              <a:t>XNA</a:t>
            </a:r>
            <a:r>
              <a:rPr lang="ja-JP" altLang="ja-JP" dirty="0" smtClean="0"/>
              <a:t>関連の記事連載を担当。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sz="2900" dirty="0" smtClean="0"/>
              <a:t>Microsoft MVP for DirectX/XNA (Jul 2009 - Jun 2010)</a:t>
            </a:r>
            <a:endParaRPr lang="ja-JP" altLang="ja-JP" dirty="0" smtClean="0"/>
          </a:p>
        </p:txBody>
      </p:sp>
      <p:pic>
        <p:nvPicPr>
          <p:cNvPr id="8196" name="Picture 3" descr="C:\Users\XELF\Repository\Site\image\XELF-Logo512x51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58082" y="285728"/>
            <a:ext cx="1560512" cy="1560513"/>
          </a:xfrm>
        </p:spPr>
      </p:pic>
      <p:sp>
        <p:nvSpPr>
          <p:cNvPr id="8197" name="サブタイトル 2"/>
          <p:cNvSpPr txBox="1">
            <a:spLocks/>
          </p:cNvSpPr>
          <p:nvPr/>
        </p:nvSpPr>
        <p:spPr bwMode="auto">
          <a:xfrm>
            <a:off x="2571750" y="285750"/>
            <a:ext cx="4714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altLang="ja-JP">
                <a:ea typeface="HGｺﾞｼｯｸM" pitchFamily="49" charset="-128"/>
                <a:hlinkClick r:id="rId4"/>
              </a:rPr>
              <a:t>http://xelf.info/</a:t>
            </a:r>
            <a:endParaRPr lang="en-US" altLang="ja-JP">
              <a:ea typeface="HGｺﾞｼｯｸM" pitchFamily="49" charset="-128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altLang="ja-JP">
                <a:ea typeface="HGｺﾞｼｯｸM" pitchFamily="49" charset="-128"/>
                <a:hlinkClick r:id="rId5"/>
              </a:rPr>
              <a:t>http://d.hatena.ne.jp/XELF/</a:t>
            </a:r>
            <a:endParaRPr lang="en-US" altLang="ja-JP">
              <a:ea typeface="HGｺﾞｼｯｸM" pitchFamily="49" charset="-128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altLang="ja-JP">
                <a:ea typeface="HGｺﾞｼｯｸM" pitchFamily="49" charset="-128"/>
                <a:hlinkClick r:id="rId6"/>
              </a:rPr>
              <a:t>http://twitter.com/xelfia</a:t>
            </a:r>
            <a:endParaRPr lang="en-US" altLang="ja-JP">
              <a:ea typeface="HGｺﾞｼｯｸM" pitchFamily="49" charset="-128"/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</a:pPr>
            <a:endParaRPr lang="ja-JP" altLang="en-US">
              <a:ea typeface="HGｺﾞｼｯｸM" pitchFamily="49" charset="-128"/>
            </a:endParaRPr>
          </a:p>
        </p:txBody>
      </p:sp>
      <p:pic>
        <p:nvPicPr>
          <p:cNvPr id="8200" name="Picture 2" descr="C:\Users\XELF\Repository\Site\xelf.info\image\MVP_Horizontal_FullColor256x1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56300"/>
            <a:ext cx="15605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特有の課題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Xbox LIVE </a:t>
            </a:r>
            <a:r>
              <a:rPr kumimoji="1" lang="ja-JP" altLang="en-US" dirty="0" smtClean="0"/>
              <a:t>インディーズゲームの課題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ピアレビューの仕組みにおいて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日本国内のピアレビューアが不足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スムーズなピアレビュー行程のために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ピアレビューアの数の確保が必要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XBLIG</a:t>
            </a:r>
            <a:r>
              <a:rPr lang="ja-JP" altLang="en-US" dirty="0" smtClean="0"/>
              <a:t>に挑戦するクリエーターが増えること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多くの方がレビューアになって続けられる構造を作る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レビュー基準の安定性</a:t>
            </a:r>
            <a:endParaRPr lang="en-US" altLang="ja-JP" dirty="0"/>
          </a:p>
          <a:p>
            <a:pPr lvl="2"/>
            <a:r>
              <a:rPr lang="ja-JP" altLang="en-US" dirty="0" smtClean="0"/>
              <a:t>そのとき活動しているレビューアによって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レビューのばらつきがある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基準はフォーラムで議論され、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ある程度まとめられている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課題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周知方法。公認まとめ場所。まとめ翻訳版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新参者や復帰者がすぐに受容できる形は？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どの程度厳格で、どの程度緩やかであればよいか？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Xbox LIVE </a:t>
            </a:r>
            <a:r>
              <a:rPr kumimoji="1" lang="ja-JP" altLang="en-US" dirty="0" smtClean="0"/>
              <a:t>インディーズゲームの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課題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日本国内配信限定のローカルルールはあり得るか？（→世界共通が望ましい）</a:t>
            </a:r>
            <a:endParaRPr lang="en-US" altLang="ja-JP" dirty="0" smtClean="0"/>
          </a:p>
          <a:p>
            <a:r>
              <a:rPr lang="ja-JP" altLang="en-US" dirty="0" smtClean="0"/>
              <a:t>「発表の場としてローエンドルール」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「採算を見込む場としてハイエンドルール」のような分化は可能か？</a:t>
            </a:r>
            <a:endParaRPr lang="en-US" altLang="ja-JP" dirty="0" smtClean="0"/>
          </a:p>
          <a:p>
            <a:r>
              <a:rPr lang="ja-JP" altLang="en-US" dirty="0" smtClean="0"/>
              <a:t>日本国内でのロイヤリティ受け取りを簡略化できる方法はないか？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「ゲーム」以外の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コンテンツは可能か？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171451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ピアレビューが通るものであれば可能</a:t>
            </a:r>
            <a:endParaRPr lang="en-US" altLang="ja-JP" dirty="0" smtClean="0"/>
          </a:p>
          <a:p>
            <a:r>
              <a:rPr lang="ja-JP" altLang="en-US" dirty="0" smtClean="0"/>
              <a:t>どこまでが</a:t>
            </a:r>
            <a:r>
              <a:rPr lang="en-US" altLang="ja-JP" dirty="0" smtClean="0"/>
              <a:t>XBLIG</a:t>
            </a:r>
            <a:r>
              <a:rPr lang="ja-JP" altLang="en-US" dirty="0" smtClean="0"/>
              <a:t>の枠組みで許容されるか？</a:t>
            </a:r>
            <a:endParaRPr lang="en-US" altLang="ja-JP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000232" y="2643182"/>
          <a:ext cx="6691338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41"/>
                <a:gridCol w="6168597"/>
              </a:tblGrid>
              <a:tr h="365490"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dirty="0" smtClean="0"/>
                        <a:t>○</a:t>
                      </a:r>
                      <a:endParaRPr lang="en-US" altLang="ja-JP" dirty="0" smtClean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ツール・実用系（例</a:t>
                      </a:r>
                      <a:r>
                        <a:rPr lang="en-US" altLang="ja-JP" dirty="0" smtClean="0"/>
                        <a:t>:</a:t>
                      </a:r>
                      <a:r>
                        <a:rPr lang="ja-JP" altLang="en-US" dirty="0" smtClean="0"/>
                        <a:t>電卓・時計）・スクリーンセーバー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1171569">
                <a:tc>
                  <a:txBody>
                    <a:bodyPr/>
                    <a:lstStyle/>
                    <a:p>
                      <a:pPr lvl="0" algn="ctr"/>
                      <a:r>
                        <a:rPr lang="en-US" altLang="ja-JP" dirty="0" smtClean="0"/>
                        <a:t>×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ja-JP" altLang="en-US" dirty="0" smtClean="0"/>
                        <a:t>ただの「動画」再生は不適切のようだ。</a:t>
                      </a:r>
                      <a:r>
                        <a:rPr lang="en-US" altLang="ja-JP" dirty="0" smtClean="0"/>
                        <a:t/>
                      </a:r>
                      <a:br>
                        <a:rPr lang="en-US" altLang="ja-JP" dirty="0" smtClean="0"/>
                      </a:br>
                      <a:endParaRPr lang="en-US" altLang="ja-JP" dirty="0" smtClean="0"/>
                    </a:p>
                    <a:p>
                      <a:pPr lvl="0"/>
                      <a:r>
                        <a:rPr lang="ja-JP" altLang="en-US" dirty="0" smtClean="0"/>
                        <a:t>参照</a:t>
                      </a:r>
                      <a:r>
                        <a:rPr lang="en-US" altLang="ja-JP" dirty="0" smtClean="0"/>
                        <a:t>: 2009-10-06: An Open Letter to Creators</a:t>
                      </a:r>
                    </a:p>
                    <a:p>
                      <a:pPr lvl="0"/>
                      <a:r>
                        <a:rPr lang="en-US" altLang="ja-JP" dirty="0" smtClean="0">
                          <a:hlinkClick r:id="rId3"/>
                        </a:rPr>
                        <a:t>http://creators.xna.com/en-US/news/openletter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「</a:t>
                      </a:r>
                      <a:r>
                        <a:rPr lang="en-US" altLang="ja-JP" dirty="0" smtClean="0"/>
                        <a:t>XBLIG</a:t>
                      </a:r>
                      <a:r>
                        <a:rPr lang="ja-JP" altLang="en-US" dirty="0" smtClean="0"/>
                        <a:t>はビデオ・ホスティング・サービスではない」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3084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？</a:t>
                      </a:r>
                      <a:endParaRPr lang="en-US" altLang="ja-JP" dirty="0" smtClean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「イラスト集」「マンガ」「オリジナル曲」などは</a:t>
                      </a:r>
                      <a:r>
                        <a:rPr lang="en-US" altLang="ja-JP" dirty="0" smtClean="0"/>
                        <a:t/>
                      </a:r>
                      <a:br>
                        <a:rPr lang="en-US" altLang="ja-JP" dirty="0" smtClean="0"/>
                      </a:br>
                      <a:r>
                        <a:rPr lang="ja-JP" altLang="en-US" dirty="0" smtClean="0"/>
                        <a:t>どうだろうか？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500034" y="5357826"/>
            <a:ext cx="8229600" cy="1214445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/>
          <a:p>
            <a:pPr>
              <a:defRPr/>
            </a:pPr>
            <a:r>
              <a:rPr lang="ja-JP" altLang="en-US" sz="3200" dirty="0" smtClean="0"/>
              <a:t>「広がる可能性を探りたい」しかし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「かけ離れたコンテンツを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XBLIG</a:t>
            </a:r>
            <a:r>
              <a:rPr lang="ja-JP" altLang="en-US" sz="3200" dirty="0" smtClean="0"/>
              <a:t>のレビューアがチェックするのもおかしい？」</a:t>
            </a:r>
            <a:endParaRPr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近況</a:t>
            </a:r>
            <a:r>
              <a:rPr lang="en-US" altLang="ja-JP" dirty="0" smtClean="0"/>
              <a:t>] </a:t>
            </a:r>
            <a:r>
              <a:rPr lang="ja-JP" altLang="en-US" dirty="0" smtClean="0"/>
              <a:t>開発中「</a:t>
            </a:r>
            <a:r>
              <a:rPr lang="en-US" altLang="ja-JP" dirty="0" smtClean="0"/>
              <a:t>Dragoon(</a:t>
            </a:r>
            <a:r>
              <a:rPr lang="ja-JP" altLang="en-US" dirty="0" smtClean="0"/>
              <a:t>仮</a:t>
            </a:r>
            <a:r>
              <a:rPr lang="en-US" altLang="ja-JP" dirty="0" smtClean="0"/>
              <a:t>)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9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初期段階からのプレイ動画を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YouTube</a:t>
            </a:r>
            <a:r>
              <a:rPr lang="ja-JP" altLang="en-US" dirty="0" smtClean="0"/>
              <a:t>においています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 smtClean="0">
                <a:hlinkClick r:id="rId4"/>
              </a:rPr>
              <a:t>http://www.youtube.com/user/XELFINFO</a:t>
            </a:r>
            <a:endParaRPr kumimoji="1" lang="en-US" altLang="ja-JP" sz="2800" dirty="0" smtClean="0"/>
          </a:p>
          <a:p>
            <a:endParaRPr kumimoji="1" lang="ja-JP" altLang="en-US" dirty="0"/>
          </a:p>
        </p:txBody>
      </p:sp>
      <p:pic>
        <p:nvPicPr>
          <p:cNvPr id="4" name="Picture 10" descr="C:\Users\XELF\Pictures\Default-1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28662" y="1500174"/>
            <a:ext cx="6096852" cy="3429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 smtClean="0"/>
              <a:t>ありがとうございました</a:t>
            </a:r>
            <a:endParaRPr kumimoji="1" lang="ja-JP" altLang="en-US" dirty="0"/>
          </a:p>
        </p:txBody>
      </p:sp>
      <p:pic>
        <p:nvPicPr>
          <p:cNvPr id="4" name="Picture 10" descr="C:\Users\XELF\Pictures\Default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4267796" cy="240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:\Users\XELF\Repository\Project\MusicRoll\MusicRoll\Content\Screensho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496"/>
            <a:ext cx="4267796" cy="240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XELF\Repository\Site\image\XELF-Logo512x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58082" y="142852"/>
            <a:ext cx="1560512" cy="1560513"/>
          </a:xfrm>
          <a:prstGeom prst="rect">
            <a:avLst/>
          </a:prstGeom>
        </p:spPr>
      </p:pic>
      <p:sp>
        <p:nvSpPr>
          <p:cNvPr id="9" name="サブタイトル 2"/>
          <p:cNvSpPr txBox="1">
            <a:spLocks/>
          </p:cNvSpPr>
          <p:nvPr/>
        </p:nvSpPr>
        <p:spPr bwMode="auto">
          <a:xfrm>
            <a:off x="4929190" y="1785926"/>
            <a:ext cx="392907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altLang="ja-JP" dirty="0">
                <a:ea typeface="HGｺﾞｼｯｸM" pitchFamily="49" charset="-128"/>
                <a:hlinkClick r:id="rId6"/>
              </a:rPr>
              <a:t>http://xelf.info/</a:t>
            </a:r>
            <a:endParaRPr lang="en-US" altLang="ja-JP" dirty="0">
              <a:ea typeface="HGｺﾞｼｯｸM" pitchFamily="49" charset="-128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altLang="ja-JP" dirty="0">
                <a:ea typeface="HGｺﾞｼｯｸM" pitchFamily="49" charset="-128"/>
                <a:hlinkClick r:id="rId7"/>
              </a:rPr>
              <a:t>http://d.hatena.ne.jp/XELF/</a:t>
            </a:r>
            <a:endParaRPr lang="en-US" altLang="ja-JP" dirty="0">
              <a:ea typeface="HGｺﾞｼｯｸM" pitchFamily="49" charset="-128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altLang="ja-JP" dirty="0">
                <a:ea typeface="HGｺﾞｼｯｸM" pitchFamily="49" charset="-128"/>
                <a:hlinkClick r:id="rId8"/>
              </a:rPr>
              <a:t>http://twitter.com/xelfia</a:t>
            </a:r>
            <a:endParaRPr lang="en-US" altLang="ja-JP" dirty="0">
              <a:ea typeface="HGｺﾞｼｯｸM" pitchFamily="49" charset="-128"/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</a:pPr>
            <a:endParaRPr lang="ja-JP" altLang="en-US" dirty="0">
              <a:ea typeface="HGｺﾞｼｯｸM" pitchFamily="49" charset="-128"/>
            </a:endParaRPr>
          </a:p>
        </p:txBody>
      </p:sp>
      <p:pic>
        <p:nvPicPr>
          <p:cNvPr id="10" name="Picture 3" descr="C:\Users\XELF\Pictures\Default-1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978232"/>
            <a:ext cx="3046761" cy="1716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C:\Users\XELF\Repository\Project\MusicRoll\MusicRoll\Content\Screenshot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5072074"/>
            <a:ext cx="2887579" cy="1622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XELF\Repository\Project\MusicRoll\MusicRoll\Content\Screensho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43063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C:\Users\XELF\Repository\Project\MusicRoll\MusicRoll\Content\Screenshot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z="2200" dirty="0" smtClean="0"/>
              <a:t> PROFILE(2)</a:t>
            </a:r>
            <a:br>
              <a:rPr lang="en-US" altLang="ja-JP" sz="2200" dirty="0" smtClean="0"/>
            </a:br>
            <a:r>
              <a:rPr lang="en-US" altLang="ja-JP" dirty="0" smtClean="0"/>
              <a:t>Music Roll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50" cy="18288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ja-JP" dirty="0" smtClean="0"/>
              <a:t>Xbox LIVE</a:t>
            </a:r>
            <a:br>
              <a:rPr lang="en-US" altLang="ja-JP" dirty="0" smtClean="0"/>
            </a:br>
            <a:r>
              <a:rPr lang="ja-JP" altLang="en-US" dirty="0" smtClean="0"/>
              <a:t>インディーズゲームに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簡単な音楽シーケンサーを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出してます</a:t>
            </a:r>
            <a:endParaRPr lang="en-US" altLang="ja-JP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altLang="ja-JP" dirty="0" smtClean="0"/>
          </a:p>
        </p:txBody>
      </p:sp>
      <p:pic>
        <p:nvPicPr>
          <p:cNvPr id="3074" name="Picture 2" descr="C:\Users\XELF\Repository\Project\MusicRoll\MusicRoll\Content\Box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3500438"/>
            <a:ext cx="26701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C:\Users\XELF\Repository\Project\MusicRoll\MusicRoll\Content\Screenshot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6097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「ピアレビュー攻略」のための</a:t>
            </a:r>
            <a:br>
              <a:rPr lang="ja-JP" altLang="en-US" dirty="0" smtClean="0"/>
            </a:br>
            <a:r>
              <a:rPr lang="en-US" altLang="ja-JP" dirty="0" smtClean="0"/>
              <a:t>XNA</a:t>
            </a:r>
            <a:r>
              <a:rPr lang="ja-JP" altLang="en-US" dirty="0" smtClean="0"/>
              <a:t>における開発のコツ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ja-JP" dirty="0" smtClean="0"/>
              <a:t>[</a:t>
            </a:r>
            <a:r>
              <a:rPr lang="ja-JP" altLang="en-US" dirty="0" smtClean="0"/>
              <a:t>基本情報</a:t>
            </a:r>
            <a:r>
              <a:rPr lang="en-US" altLang="ja-JP" dirty="0" smtClean="0"/>
              <a:t>]</a:t>
            </a:r>
            <a:br>
              <a:rPr lang="en-US" altLang="ja-JP" dirty="0" smtClean="0"/>
            </a:br>
            <a:r>
              <a:rPr lang="en-US" altLang="ja-JP" dirty="0" smtClean="0"/>
              <a:t>Xbox LIVE</a:t>
            </a:r>
            <a:r>
              <a:rPr lang="ja-JP" altLang="ja-JP" dirty="0" smtClean="0"/>
              <a:t>インディーズゲーム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500175"/>
          <a:ext cx="8229600" cy="462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Xbox LIVE</a:t>
            </a:r>
            <a:r>
              <a:rPr lang="ja-JP" altLang="en-US" dirty="0" smtClean="0"/>
              <a:t>インディーズゲーム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配信までの流れ</a:t>
            </a:r>
            <a:endParaRPr kumimoji="1" lang="ja-JP" altLang="en-US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428596" y="2500306"/>
            <a:ext cx="5685885" cy="4000528"/>
            <a:chOff x="1682" y="9934"/>
            <a:chExt cx="7200" cy="5069"/>
          </a:xfrm>
        </p:grpSpPr>
        <p:sp>
          <p:nvSpPr>
            <p:cNvPr id="308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682" y="9934"/>
              <a:ext cx="7200" cy="50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2408" y="10194"/>
              <a:ext cx="2740" cy="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明朝" pitchFamily="17" charset="-128"/>
                  <a:ea typeface="ＭＳ 明朝" pitchFamily="17" charset="-128"/>
                  <a:cs typeface="Times New Roman" pitchFamily="18" charset="0"/>
                </a:rPr>
                <a:t>ゲーム制作</a:t>
              </a:r>
              <a:endParaRPr kumimoji="1" lang="ja-JP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408" y="11401"/>
              <a:ext cx="2740" cy="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明朝" pitchFamily="17" charset="-128"/>
                  <a:ea typeface="ＭＳ 明朝" pitchFamily="17" charset="-128"/>
                  <a:cs typeface="Times New Roman" pitchFamily="18" charset="0"/>
                </a:rPr>
                <a:t>プレイテスト</a:t>
              </a:r>
              <a:endParaRPr kumimoji="1" 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408" y="12562"/>
              <a:ext cx="2740" cy="72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明朝" pitchFamily="17" charset="-128"/>
                  <a:ea typeface="ＭＳ 明朝" pitchFamily="17" charset="-128"/>
                  <a:cs typeface="Times New Roman" pitchFamily="18" charset="0"/>
                </a:rPr>
                <a:t>ピアレビュー</a:t>
              </a:r>
              <a:endParaRPr kumimoji="1" 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1823" y="13940"/>
              <a:ext cx="3909" cy="7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明朝" pitchFamily="17" charset="-128"/>
                  <a:ea typeface="ＭＳ 明朝" pitchFamily="17" charset="-128"/>
                  <a:cs typeface="Times New Roman" pitchFamily="18" charset="0"/>
                </a:rPr>
                <a:t>マーケットプレース</a:t>
              </a:r>
              <a:endParaRPr kumimoji="1" 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080" name="AutoShape 8"/>
            <p:cNvSpPr>
              <a:spLocks noChangeShapeType="1"/>
            </p:cNvSpPr>
            <p:nvPr/>
          </p:nvSpPr>
          <p:spPr bwMode="auto">
            <a:xfrm flipV="1">
              <a:off x="5091" y="10568"/>
              <a:ext cx="58" cy="1267"/>
            </a:xfrm>
            <a:prstGeom prst="bentConnector3">
              <a:avLst>
                <a:gd name="adj1" fmla="val 10287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9" name="AutoShape 7"/>
            <p:cNvSpPr>
              <a:spLocks noChangeShapeType="1"/>
            </p:cNvSpPr>
            <p:nvPr/>
          </p:nvSpPr>
          <p:spPr bwMode="auto">
            <a:xfrm rot="5400000">
              <a:off x="3540" y="11162"/>
              <a:ext cx="477" cy="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8" name="AutoShape 6"/>
            <p:cNvSpPr>
              <a:spLocks noChangeShapeType="1"/>
            </p:cNvSpPr>
            <p:nvPr/>
          </p:nvSpPr>
          <p:spPr bwMode="auto">
            <a:xfrm rot="5400000">
              <a:off x="3454" y="13615"/>
              <a:ext cx="649" cy="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7" name="AutoShape 5"/>
            <p:cNvSpPr>
              <a:spLocks noChangeShapeType="1"/>
            </p:cNvSpPr>
            <p:nvPr/>
          </p:nvSpPr>
          <p:spPr bwMode="auto">
            <a:xfrm flipV="1">
              <a:off x="5062" y="10568"/>
              <a:ext cx="58" cy="2444"/>
            </a:xfrm>
            <a:prstGeom prst="bentConnector3">
              <a:avLst>
                <a:gd name="adj1" fmla="val 2087433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6" name="AutoShape 4"/>
            <p:cNvSpPr>
              <a:spLocks noChangeShapeType="1"/>
            </p:cNvSpPr>
            <p:nvPr/>
          </p:nvSpPr>
          <p:spPr bwMode="auto">
            <a:xfrm rot="10800000" flipH="1" flipV="1">
              <a:off x="2351" y="10568"/>
              <a:ext cx="58" cy="2353"/>
            </a:xfrm>
            <a:prstGeom prst="bentConnector3">
              <a:avLst>
                <a:gd name="adj1" fmla="val -1181061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6919" y="11767"/>
              <a:ext cx="1826" cy="697"/>
            </a:xfrm>
            <a:prstGeom prst="wedgeRectCallout">
              <a:avLst>
                <a:gd name="adj1" fmla="val -79296"/>
                <a:gd name="adj2" fmla="val -51023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明朝" pitchFamily="17" charset="-128"/>
                  <a:ea typeface="ＭＳ 明朝" pitchFamily="17" charset="-128"/>
                  <a:cs typeface="Times New Roman" pitchFamily="18" charset="0"/>
                </a:rPr>
                <a:t>差し戻し</a:t>
              </a:r>
              <a:endParaRPr kumimoji="1" 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>
              <a:off x="5964" y="13243"/>
              <a:ext cx="1825" cy="697"/>
            </a:xfrm>
            <a:prstGeom prst="wedgeRectCallout">
              <a:avLst>
                <a:gd name="adj1" fmla="val -167384"/>
                <a:gd name="adj2" fmla="val -1662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明朝" pitchFamily="17" charset="-128"/>
                  <a:ea typeface="ＭＳ 明朝" pitchFamily="17" charset="-128"/>
                  <a:cs typeface="Times New Roman" pitchFamily="18" charset="0"/>
                </a:rPr>
                <a:t>承認</a:t>
              </a:r>
              <a:endParaRPr kumimoji="1" 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928662" y="1428736"/>
            <a:ext cx="8001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「ピアレビュー」が特徴的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クリエーター同士により、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配信してよいゲームかレビューするシステム</a:t>
            </a:r>
            <a:endParaRPr lang="en-US" altLang="ja-JP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86512" y="2643182"/>
            <a:ext cx="2643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レビューは、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ゲームの面白さとは無関係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・承認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→約</a:t>
            </a:r>
            <a:r>
              <a:rPr lang="en-US" altLang="ja-JP" sz="1600" dirty="0" smtClean="0"/>
              <a:t>48</a:t>
            </a:r>
            <a:r>
              <a:rPr lang="ja-JP" altLang="en-US" sz="1600" dirty="0" smtClean="0"/>
              <a:t>時間以内に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マーケットプレースに配信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・差し戻し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→修正して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週間後以降に再びピアレビューへ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・テストのための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「プレイテスト」もある</a:t>
            </a:r>
            <a:endParaRPr lang="en-US" altLang="ja-JP" sz="1600" dirty="0" smtClean="0"/>
          </a:p>
          <a:p>
            <a:r>
              <a:rPr lang="ja-JP" altLang="en-US" sz="1600" dirty="0" smtClean="0"/>
              <a:t>（中断可能）</a:t>
            </a:r>
            <a:endParaRPr lang="en-US" altLang="ja-JP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XNA GS</a:t>
            </a:r>
            <a:r>
              <a:rPr lang="ja-JP" altLang="en-US" dirty="0" smtClean="0"/>
              <a:t>プログラミングの利点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XNA Game Studio 3.1</a:t>
            </a:r>
          </a:p>
          <a:p>
            <a:pPr lvl="1"/>
            <a:r>
              <a:rPr kumimoji="1" lang="ja-JP" altLang="en-US" dirty="0" smtClean="0"/>
              <a:t>プログラミング言語は通常</a:t>
            </a:r>
            <a:r>
              <a:rPr kumimoji="1" lang="en-US" altLang="ja-JP" dirty="0" smtClean="0"/>
              <a:t>C#</a:t>
            </a:r>
            <a:r>
              <a:rPr lang="ja-JP" altLang="en-US" dirty="0" smtClean="0"/>
              <a:t> </a:t>
            </a:r>
            <a:r>
              <a:rPr lang="en-US" altLang="ja-JP" dirty="0" smtClean="0"/>
              <a:t>3.0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Visual C# 2008 Express / Visual Studio 2008</a:t>
            </a:r>
          </a:p>
          <a:p>
            <a:pPr lvl="1"/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.NET Framework</a:t>
            </a:r>
            <a:r>
              <a:rPr kumimoji="1" lang="ja-JP" altLang="en-US" dirty="0" smtClean="0"/>
              <a:t>」上で動く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.NET</a:t>
            </a:r>
            <a:r>
              <a:rPr lang="ja-JP" altLang="en-US" dirty="0" smtClean="0"/>
              <a:t>には、ガベージコレクション</a:t>
            </a:r>
            <a:r>
              <a:rPr lang="ja-JP" altLang="en-US" dirty="0"/>
              <a:t>が</a:t>
            </a:r>
            <a:r>
              <a:rPr lang="ja-JP" altLang="en-US" dirty="0" smtClean="0"/>
              <a:t>ある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.NET</a:t>
            </a:r>
            <a:r>
              <a:rPr lang="ja-JP" altLang="en-US" dirty="0" smtClean="0"/>
              <a:t>や</a:t>
            </a:r>
            <a:r>
              <a:rPr lang="en-US" altLang="ja-JP" dirty="0" smtClean="0"/>
              <a:t>C#</a:t>
            </a:r>
            <a:r>
              <a:rPr lang="ja-JP" altLang="en-US" dirty="0" smtClean="0"/>
              <a:t>の利点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書きやすい。デバッグしやすい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インテリセンスがよく効く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IL(</a:t>
            </a:r>
            <a:r>
              <a:rPr lang="ja-JP" altLang="en-US" dirty="0" smtClean="0"/>
              <a:t>中間言語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の存在など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→コードの安全性が確保される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→</a:t>
            </a:r>
            <a:r>
              <a:rPr lang="en-US" altLang="ja-JP" dirty="0" smtClean="0"/>
              <a:t>XBLIG</a:t>
            </a:r>
            <a:r>
              <a:rPr lang="ja-JP" altLang="en-US" dirty="0" smtClean="0"/>
              <a:t>の安全性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基本情報</a:t>
            </a:r>
            <a:r>
              <a:rPr kumimoji="1" lang="en-US" altLang="ja-JP" dirty="0" smtClean="0"/>
              <a:t>] XNA</a:t>
            </a:r>
            <a:r>
              <a:rPr lang="ja-JP" altLang="en-US" dirty="0" smtClean="0"/>
              <a:t>のプログラミング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Game</a:t>
            </a:r>
            <a:r>
              <a:rPr kumimoji="1" lang="ja-JP" altLang="en-US" dirty="0" smtClean="0"/>
              <a:t>クラスに基本動作がある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画面の更新やフレームレート管理はおまかせ可能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Game</a:t>
            </a:r>
            <a:r>
              <a:rPr lang="ja-JP" altLang="en-US" dirty="0" smtClean="0"/>
              <a:t>派生クラスにゲーム実装する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※</a:t>
            </a:r>
            <a:r>
              <a:rPr lang="en-US" altLang="ja-JP" dirty="0" err="1" smtClean="0"/>
              <a:t>GameComponent</a:t>
            </a:r>
            <a:r>
              <a:rPr lang="ja-JP" altLang="en-US" dirty="0" smtClean="0"/>
              <a:t>派生クラスを実装して、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コンポーネント志向にしても</a:t>
            </a:r>
            <a:r>
              <a:rPr lang="en-US" altLang="ja-JP" dirty="0" smtClean="0"/>
              <a:t>OK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Draw</a:t>
            </a:r>
            <a:r>
              <a:rPr lang="ja-JP" altLang="en-US" dirty="0" smtClean="0"/>
              <a:t>メソッド</a:t>
            </a:r>
            <a:r>
              <a:rPr lang="en-US" altLang="ja-JP" dirty="0" smtClean="0"/>
              <a:t> : </a:t>
            </a:r>
            <a:r>
              <a:rPr lang="ja-JP" altLang="en-US" dirty="0" smtClean="0"/>
              <a:t>描画を実装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Update</a:t>
            </a:r>
            <a:r>
              <a:rPr kumimoji="1" lang="ja-JP" altLang="en-US" dirty="0" smtClean="0"/>
              <a:t>メソッド 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ゲームロジック</a:t>
            </a:r>
            <a:r>
              <a:rPr lang="ja-JP" altLang="en-US" dirty="0" smtClean="0"/>
              <a:t>を実装</a:t>
            </a:r>
            <a:endParaRPr kumimoji="1" lang="en-US" altLang="ja-JP" dirty="0" smtClean="0"/>
          </a:p>
          <a:p>
            <a:r>
              <a:rPr kumimoji="1" lang="ja-JP" altLang="en-US" dirty="0" smtClean="0"/>
              <a:t>コンテントパイプラインがある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グラフィックス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DirectX 9</a:t>
            </a:r>
            <a:r>
              <a:rPr kumimoji="1" lang="ja-JP" altLang="en-US" dirty="0" smtClean="0"/>
              <a:t>に対応</a:t>
            </a:r>
            <a:r>
              <a:rPr kumimoji="1" lang="en-US" altLang="ja-JP" dirty="0" smtClean="0"/>
              <a:t>(Shader Model 3.0)</a:t>
            </a:r>
            <a:r>
              <a:rPr lang="ja-JP" altLang="en-US" dirty="0" smtClean="0"/>
              <a:t> </a:t>
            </a:r>
            <a:r>
              <a:rPr lang="en-US" altLang="ja-JP" dirty="0" smtClean="0"/>
              <a:t>(VTF, MRT</a:t>
            </a:r>
            <a:r>
              <a:rPr lang="ja-JP" altLang="en-US" dirty="0" smtClean="0"/>
              <a:t>対応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シェーダ </a:t>
            </a:r>
            <a:r>
              <a:rPr lang="en-US" altLang="ja-JP" dirty="0" smtClean="0"/>
              <a:t>: HLSL</a:t>
            </a:r>
            <a:r>
              <a:rPr lang="ja-JP" altLang="en-US" dirty="0" smtClean="0"/>
              <a:t>（</a:t>
            </a:r>
            <a:r>
              <a:rPr lang="en-US" altLang="ja-JP" dirty="0" smtClean="0"/>
              <a:t>Effect</a:t>
            </a:r>
            <a:r>
              <a:rPr lang="ja-JP" altLang="en-US" dirty="0" smtClean="0"/>
              <a:t>クラス）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スプライト 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SpriteBatch</a:t>
            </a:r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文字 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SpriteFont</a:t>
            </a:r>
            <a:r>
              <a:rPr lang="ja-JP" altLang="en-US" dirty="0" smtClean="0"/>
              <a:t>クラス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動画 </a:t>
            </a:r>
            <a:r>
              <a:rPr kumimoji="1" lang="en-US" altLang="ja-JP" dirty="0" smtClean="0"/>
              <a:t>: Video</a:t>
            </a:r>
            <a:r>
              <a:rPr kumimoji="1" lang="ja-JP" altLang="en-US" dirty="0" smtClean="0"/>
              <a:t>クラス、</a:t>
            </a:r>
            <a:r>
              <a:rPr kumimoji="1" lang="en-US" altLang="ja-JP" dirty="0" err="1" smtClean="0"/>
              <a:t>VideoPlayer</a:t>
            </a:r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注意点</a:t>
            </a:r>
            <a:r>
              <a:rPr lang="en-US" altLang="ja-JP" dirty="0" smtClean="0"/>
              <a:t>] </a:t>
            </a:r>
            <a:r>
              <a:rPr lang="ja-JP" altLang="en-US" dirty="0" smtClean="0"/>
              <a:t>ガベージコレクション</a:t>
            </a:r>
            <a:endParaRPr kumimoji="1" lang="ja-JP" altLang="en-US" dirty="0"/>
          </a:p>
        </p:txBody>
      </p:sp>
      <p:graphicFrame>
        <p:nvGraphicFramePr>
          <p:cNvPr id="4" name="図表 3"/>
          <p:cNvGraphicFramePr/>
          <p:nvPr/>
        </p:nvGraphicFramePr>
        <p:xfrm>
          <a:off x="1571604" y="1643050"/>
          <a:ext cx="609600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71604" y="628652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オブジェクトプールは、</a:t>
            </a:r>
            <a:r>
              <a:rPr lang="en-US" altLang="ja-JP" dirty="0" smtClean="0"/>
              <a:t>GC</a:t>
            </a:r>
            <a:r>
              <a:rPr lang="ja-JP" altLang="en-US" dirty="0" smtClean="0"/>
              <a:t>の有無に関係なく重要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ゴシック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olas"/>
        <a:ea typeface=""/>
        <a:cs typeface=""/>
        <a:font script="Jpan" typeface="HGゴシック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13004</TotalTime>
  <Words>853</Words>
  <Application>Microsoft Office PowerPoint</Application>
  <PresentationFormat>画面に合わせる (4:3)</PresentationFormat>
  <Paragraphs>229</Paragraphs>
  <Slides>26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松風</vt:lpstr>
      <vt:lpstr>Xbox LIVEインディーズゲーム「ピアレビュー攻略」のための XNAにおける開発のコツと 特有の課題</vt:lpstr>
      <vt:lpstr>PROFILE(1) XELF</vt:lpstr>
      <vt:lpstr> PROFILE(2) Music Roll</vt:lpstr>
      <vt:lpstr>「ピアレビュー攻略」のための XNAにおける開発のコツ</vt:lpstr>
      <vt:lpstr>[基本情報] Xbox LIVEインディーズゲーム</vt:lpstr>
      <vt:lpstr>Xbox LIVEインディーズゲーム 配信までの流れ</vt:lpstr>
      <vt:lpstr>XNA GSプログラミングの利点</vt:lpstr>
      <vt:lpstr>[基本情報] XNAのプログラミング</vt:lpstr>
      <vt:lpstr>[注意点] ガベージコレクション</vt:lpstr>
      <vt:lpstr>[注意点] マルチプラットフォーム</vt:lpstr>
      <vt:lpstr>[注意点] ピアレビューでの承認が必要</vt:lpstr>
      <vt:lpstr>[注意点] 入力インターフェース</vt:lpstr>
      <vt:lpstr>[注意点] セーフエリア</vt:lpstr>
      <vt:lpstr>※イメージです</vt:lpstr>
      <vt:lpstr>[コツ] 通信機能</vt:lpstr>
      <vt:lpstr>[コツ] 翻訳</vt:lpstr>
      <vt:lpstr>[注意点] 表現の基準</vt:lpstr>
      <vt:lpstr>ピアレビュー攻略のための 開発のコツのまとめ (?)</vt:lpstr>
      <vt:lpstr>Xbox LIVEインディーズゲームの 可能性</vt:lpstr>
      <vt:lpstr>特有の課題</vt:lpstr>
      <vt:lpstr>Xbox LIVE インディーズゲームの課題</vt:lpstr>
      <vt:lpstr>Xbox LIVE インディーズゲームの 課題(2)</vt:lpstr>
      <vt:lpstr>「ゲーム」以外の コンテンツは可能か？</vt:lpstr>
      <vt:lpstr>スライド 24</vt:lpstr>
      <vt:lpstr>[近況] 開発中「Dragoon(仮)」</vt:lpstr>
      <vt:lpstr>ありがとうございました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Xbox LIVEインディーズゲーム「ピアレビュー攻略」のためのXNAにおける開発のコツと特有の課題</dc:title>
  <dc:subject>In IGDA日本　同人・インディーゲーム部会（SIG-Indie） 第4回研究会 「Xbox360向けゲーム開発環境XNAにまつわるインディーズゲームシーン」 </dc:subject>
  <dc:creator>XELF</dc:creator>
  <cp:keywords>XNA</cp:keywords>
  <cp:lastModifiedBy>XELF</cp:lastModifiedBy>
  <cp:revision>591</cp:revision>
  <dcterms:created xsi:type="dcterms:W3CDTF">2009-08-29T09:24:36Z</dcterms:created>
  <dcterms:modified xsi:type="dcterms:W3CDTF">2009-10-11T03:38:42Z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